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 id="214748369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Montserrat SemiBold"/>
      <p:regular r:id="rId33"/>
      <p:bold r:id="rId34"/>
      <p:italic r:id="rId35"/>
      <p:boldItalic r:id="rId36"/>
    </p:embeddedFont>
    <p:embeddedFont>
      <p:font typeface="Proxima Nova"/>
      <p:regular r:id="rId37"/>
      <p:bold r:id="rId38"/>
      <p:italic r:id="rId39"/>
      <p:boldItalic r:id="rId40"/>
    </p:embeddedFont>
    <p:embeddedFont>
      <p:font typeface="Arvo"/>
      <p:regular r:id="rId41"/>
      <p:bold r:id="rId42"/>
      <p:italic r:id="rId43"/>
      <p:boldItalic r:id="rId44"/>
    </p:embeddedFont>
    <p:embeddedFont>
      <p:font typeface="Helvetica Neue"/>
      <p:regular r:id="rId45"/>
      <p:bold r:id="rId46"/>
      <p:italic r:id="rId47"/>
      <p:boldItalic r:id="rId48"/>
    </p:embeddedFont>
    <p:embeddedFont>
      <p:font typeface="Bungee Shade"/>
      <p:regular r:id="rId49"/>
    </p:embeddedFont>
    <p:embeddedFont>
      <p:font typeface="Spectral"/>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42" Type="http://schemas.openxmlformats.org/officeDocument/2006/relationships/font" Target="fonts/Arvo-bold.fntdata"/><Relationship Id="rId41" Type="http://schemas.openxmlformats.org/officeDocument/2006/relationships/font" Target="fonts/Arvo-regular.fntdata"/><Relationship Id="rId44" Type="http://schemas.openxmlformats.org/officeDocument/2006/relationships/font" Target="fonts/Arvo-boldItalic.fntdata"/><Relationship Id="rId43" Type="http://schemas.openxmlformats.org/officeDocument/2006/relationships/font" Target="fonts/Arvo-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BungeeShade-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MontserratSemiBold-regular.fntdata"/><Relationship Id="rId32" Type="http://schemas.openxmlformats.org/officeDocument/2006/relationships/slide" Target="slides/slide25.xml"/><Relationship Id="rId35" Type="http://schemas.openxmlformats.org/officeDocument/2006/relationships/font" Target="fonts/MontserratSemiBold-italic.fntdata"/><Relationship Id="rId34" Type="http://schemas.openxmlformats.org/officeDocument/2006/relationships/font" Target="fonts/MontserratSemiBold-bold.fntdata"/><Relationship Id="rId37" Type="http://schemas.openxmlformats.org/officeDocument/2006/relationships/font" Target="fonts/ProximaNova-regular.fntdata"/><Relationship Id="rId36" Type="http://schemas.openxmlformats.org/officeDocument/2006/relationships/font" Target="fonts/MontserratSemiBold-boldItalic.fntdata"/><Relationship Id="rId39" Type="http://schemas.openxmlformats.org/officeDocument/2006/relationships/font" Target="fonts/ProximaNova-italic.fntdata"/><Relationship Id="rId38" Type="http://schemas.openxmlformats.org/officeDocument/2006/relationships/font" Target="fonts/ProximaNova-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Spectral-bold.fntdata"/><Relationship Id="rId50" Type="http://schemas.openxmlformats.org/officeDocument/2006/relationships/font" Target="fonts/Spectral-regular.fntdata"/><Relationship Id="rId53" Type="http://schemas.openxmlformats.org/officeDocument/2006/relationships/font" Target="fonts/Spectral-boldItalic.fntdata"/><Relationship Id="rId52" Type="http://schemas.openxmlformats.org/officeDocument/2006/relationships/font" Target="fonts/Spectral-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het.colorado.edu/sims/html/color-vision/latest/color-vision_en.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day.uconn.edu/2020/11/uconn-researcher-architect-astronomical-survey-making-observations-toward-new-understanding-cosmo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hotonics.com/Articles/Spectroscopy_Guides_Precision_Medicine/a6641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ga.gov/conservation/science/chemical-characterization-of-pigments-in-art.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ectroscopyeurope.com/article/applied-marine-hyperspectral-imaging-coral-bleaching-spectral-viewpoin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empo.si.edu/TEMPO-FactSheet.pdf" TargetMode="External"/><Relationship Id="rId3" Type="http://schemas.openxmlformats.org/officeDocument/2006/relationships/hyperlink" Target="https://ocov2.jpl.nasa.gov/galleries/graphics/#images-1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sco.com/spectrum/index.php/2016/04/how-to-properly-choose-a-color-filte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c752ac8e7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c752ac8e7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a32d4429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a32d4429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Remote teachers can conduct this as a Zoom poll.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Hold a vote (with no discussion) to get students to start thinking about this.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Do </a:t>
            </a:r>
            <a:r>
              <a:rPr b="1" lang="en" sz="1200">
                <a:solidFill>
                  <a:schemeClr val="dk1"/>
                </a:solidFill>
              </a:rPr>
              <a:t>NOT</a:t>
            </a:r>
            <a:r>
              <a:rPr lang="en" sz="1200">
                <a:solidFill>
                  <a:schemeClr val="dk1"/>
                </a:solidFill>
              </a:rPr>
              <a:t> reveal the answer here. We will revisit this question later.</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a42af0f73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a42af0f73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This slide introduces the following section. Ask students to keep their red, green, and blue colored filters on the desk or closed in an envelope for now.</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31ca4d45f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a31ca4d45f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Students should answer questions a</a:t>
            </a:r>
            <a:r>
              <a:rPr lang="en" sz="1200"/>
              <a:t> &amp; b in Color Filters Part 1 their Spectrum Notebook before moving forward.</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Give students time to complete their observation with the red gel before moving on.</a:t>
            </a:r>
            <a:endParaRPr sz="1200"/>
          </a:p>
          <a:p>
            <a:pPr indent="-304800" lvl="0" marL="457200" rtl="0" algn="l">
              <a:spcBef>
                <a:spcPts val="0"/>
              </a:spcBef>
              <a:spcAft>
                <a:spcPts val="0"/>
              </a:spcAft>
              <a:buSzPts val="1200"/>
              <a:buChar char="●"/>
            </a:pPr>
            <a:r>
              <a:rPr lang="en" sz="1200">
                <a:solidFill>
                  <a:schemeClr val="dk1"/>
                </a:solidFill>
              </a:rPr>
              <a:t>I</a:t>
            </a:r>
            <a:r>
              <a:rPr lang="en" sz="1200">
                <a:solidFill>
                  <a:schemeClr val="dk1"/>
                </a:solidFill>
              </a:rPr>
              <a:t>nvite students to share whether they are surprised by what they see.</a:t>
            </a:r>
            <a:endParaRPr sz="1200"/>
          </a:p>
          <a:p>
            <a:pPr indent="-304800" lvl="0" marL="457200" rtl="0" algn="l">
              <a:spcBef>
                <a:spcPts val="0"/>
              </a:spcBef>
              <a:spcAft>
                <a:spcPts val="0"/>
              </a:spcAft>
              <a:buSzPts val="1200"/>
              <a:buChar char="●"/>
            </a:pPr>
            <a:r>
              <a:rPr lang="en" sz="1200"/>
              <a:t>Have someone describe out loud what they are seeing. (This helps to make sure everyone is on the same page. We don’t expect anyone’s computer to display the circles very differently, but you never know.)</a:t>
            </a:r>
            <a:endParaRPr sz="1200"/>
          </a:p>
          <a:p>
            <a:pPr indent="-304800" lvl="1" marL="914400" rtl="0" algn="l">
              <a:spcBef>
                <a:spcPts val="0"/>
              </a:spcBef>
              <a:spcAft>
                <a:spcPts val="0"/>
              </a:spcAft>
              <a:buClr>
                <a:srgbClr val="6AA84F"/>
              </a:buClr>
              <a:buSzPts val="1200"/>
              <a:buChar char="○"/>
            </a:pPr>
            <a:r>
              <a:rPr lang="en" sz="1200">
                <a:solidFill>
                  <a:srgbClr val="6AA84F"/>
                </a:solidFill>
              </a:rPr>
              <a:t>You should see that the red circle is still red, while the blue and green circles disappear or look black.</a:t>
            </a:r>
            <a:endParaRPr sz="1200">
              <a:solidFill>
                <a:srgbClr val="6AA84F"/>
              </a:solidFill>
            </a:endParaRPr>
          </a:p>
          <a:p>
            <a:pPr indent="-304800" lvl="1" marL="914400" rtl="0" algn="l">
              <a:spcBef>
                <a:spcPts val="0"/>
              </a:spcBef>
              <a:spcAft>
                <a:spcPts val="0"/>
              </a:spcAft>
              <a:buClr>
                <a:srgbClr val="6AA84F"/>
              </a:buClr>
              <a:buSzPts val="1200"/>
              <a:buChar char="○"/>
            </a:pPr>
            <a:r>
              <a:rPr lang="en" sz="1200">
                <a:solidFill>
                  <a:srgbClr val="6AA84F"/>
                </a:solidFill>
              </a:rPr>
              <a:t>Depending on the students’ monitors or the classroom projector, the red gels might not completely block out blue and green light, so some people might still see the blue or green circles very faintly through the red gel.</a:t>
            </a:r>
            <a:endParaRPr sz="1200">
              <a:solidFill>
                <a:srgbClr val="6AA84F"/>
              </a:solidFill>
            </a:endParaRPr>
          </a:p>
          <a:p>
            <a:pPr indent="-304800" lvl="0" marL="457200" rtl="0" algn="l">
              <a:spcBef>
                <a:spcPts val="0"/>
              </a:spcBef>
              <a:spcAft>
                <a:spcPts val="0"/>
              </a:spcAft>
              <a:buSzPts val="1200"/>
              <a:buChar char="●"/>
            </a:pPr>
            <a:r>
              <a:rPr lang="en" sz="1200"/>
              <a:t>Before moving on to the next slide, ask students to </a:t>
            </a:r>
            <a:r>
              <a:rPr b="1" lang="en" sz="1200"/>
              <a:t>predict </a:t>
            </a:r>
            <a:r>
              <a:rPr lang="en" sz="1200"/>
              <a:t>(in the chat, silently to themselves, or out loud) what they expect to see if they switch to the BLUE gel.</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a31ca4d45f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a31ca4d45f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200"/>
              <a:t>There will probably be fewer surprises here, but ask someone to describe what they are seeing just in case.  </a:t>
            </a:r>
            <a:endParaRPr sz="1200"/>
          </a:p>
          <a:p>
            <a:pPr indent="-304800" lvl="1" marL="914400" rtl="0" algn="l">
              <a:spcBef>
                <a:spcPts val="0"/>
              </a:spcBef>
              <a:spcAft>
                <a:spcPts val="0"/>
              </a:spcAft>
              <a:buClr>
                <a:srgbClr val="6AA84F"/>
              </a:buClr>
              <a:buSzPts val="1200"/>
              <a:buChar char="○"/>
            </a:pPr>
            <a:r>
              <a:rPr lang="en" sz="1200">
                <a:solidFill>
                  <a:srgbClr val="6AA84F"/>
                </a:solidFill>
              </a:rPr>
              <a:t>You should see that the blue circle is still blue, while the red and green circles disappear or look black.</a:t>
            </a:r>
            <a:endParaRPr sz="1200">
              <a:solidFill>
                <a:srgbClr val="6AA84F"/>
              </a:solidFill>
            </a:endParaRPr>
          </a:p>
          <a:p>
            <a:pPr indent="-304800" lvl="1" marL="914400" rtl="0" algn="l">
              <a:spcBef>
                <a:spcPts val="0"/>
              </a:spcBef>
              <a:spcAft>
                <a:spcPts val="0"/>
              </a:spcAft>
              <a:buClr>
                <a:srgbClr val="6AA84F"/>
              </a:buClr>
              <a:buSzPts val="1200"/>
              <a:buChar char="○"/>
            </a:pPr>
            <a:r>
              <a:rPr lang="en" sz="1200">
                <a:solidFill>
                  <a:srgbClr val="6AA84F"/>
                </a:solidFill>
              </a:rPr>
              <a:t>Depending on the students’ monitors or the classroom projector, the blue gels might not completely block out red and green light, so some people might still see the red or green circles very faintly through the blue gel.</a:t>
            </a:r>
            <a:endParaRPr sz="1200">
              <a:solidFill>
                <a:srgbClr val="6AA84F"/>
              </a:solidFill>
            </a:endParaRPr>
          </a:p>
          <a:p>
            <a:pPr indent="-304800" lvl="0" marL="457200" rtl="0" algn="l">
              <a:spcBef>
                <a:spcPts val="0"/>
              </a:spcBef>
              <a:spcAft>
                <a:spcPts val="0"/>
              </a:spcAft>
              <a:buClr>
                <a:schemeClr val="dk1"/>
              </a:buClr>
              <a:buSzPts val="1200"/>
              <a:buChar char="●"/>
            </a:pPr>
            <a:r>
              <a:rPr lang="en" sz="1200">
                <a:solidFill>
                  <a:schemeClr val="dk1"/>
                </a:solidFill>
              </a:rPr>
              <a:t>Ask students to predict what the circles will look like through the green gel.</a:t>
            </a:r>
            <a:r>
              <a:rPr lang="en" sz="1200">
                <a:solidFill>
                  <a:schemeClr val="lt1"/>
                </a:solidFill>
              </a:rPr>
              <a:t>.</a:t>
            </a:r>
            <a:endParaRPr sz="1200">
              <a:solidFill>
                <a:srgbClr val="6AA84F"/>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31ca4d45f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31ca4d45f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Students</a:t>
            </a:r>
            <a:r>
              <a:rPr lang="en" sz="1200"/>
              <a:t> should be noticing a pattern now. </a:t>
            </a:r>
            <a:endParaRPr sz="1200"/>
          </a:p>
          <a:p>
            <a:pPr indent="-304800" lvl="1" marL="914400" rtl="0" algn="l">
              <a:spcBef>
                <a:spcPts val="0"/>
              </a:spcBef>
              <a:spcAft>
                <a:spcPts val="0"/>
              </a:spcAft>
              <a:buClr>
                <a:srgbClr val="6AA84F"/>
              </a:buClr>
              <a:buSzPts val="1200"/>
              <a:buChar char="○"/>
            </a:pPr>
            <a:r>
              <a:rPr lang="en" sz="1200">
                <a:solidFill>
                  <a:srgbClr val="6AA84F"/>
                </a:solidFill>
              </a:rPr>
              <a:t>They will see the green circle, maybe with a hint of the red and blue circles</a:t>
            </a:r>
            <a:endParaRPr sz="1200">
              <a:solidFill>
                <a:srgbClr val="6AA84F"/>
              </a:solidFill>
            </a:endParaRPr>
          </a:p>
          <a:p>
            <a:pPr indent="-304800" lvl="0" marL="457200" rtl="0" algn="l">
              <a:spcBef>
                <a:spcPts val="0"/>
              </a:spcBef>
              <a:spcAft>
                <a:spcPts val="0"/>
              </a:spcAft>
              <a:buSzPts val="1200"/>
              <a:buChar char="●"/>
            </a:pPr>
            <a:r>
              <a:rPr lang="en" sz="1200"/>
              <a:t>Encourage students to try to come up with some mental model that might explain what is happening. (They don’t really have to know now - they will work with the Phet simulation to explore in more detail - but it can help to get them wondering and priming their circuits with ideas now.)</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ad3cd86d7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ad3cd86d72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Have students complete parts c &amp; d in their spectrum notebook</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ad3cd86d72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ad3cd86d72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a42af0f73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a42af0f73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Give students time to complete the accompanying questions in the Spectrum Notebook. </a:t>
            </a:r>
            <a:endParaRPr sz="1200"/>
          </a:p>
          <a:p>
            <a:pPr indent="-304800" lvl="0" marL="457200" rtl="0" algn="l">
              <a:spcBef>
                <a:spcPts val="0"/>
              </a:spcBef>
              <a:spcAft>
                <a:spcPts val="0"/>
              </a:spcAft>
              <a:buSzPts val="1200"/>
              <a:buChar char="●"/>
            </a:pPr>
            <a:r>
              <a:rPr lang="en" sz="1200">
                <a:solidFill>
                  <a:schemeClr val="dk1"/>
                </a:solidFill>
              </a:rPr>
              <a:t>Move on to</a:t>
            </a:r>
            <a:r>
              <a:rPr lang="en" sz="1200">
                <a:solidFill>
                  <a:schemeClr val="dk1"/>
                </a:solidFill>
              </a:rPr>
              <a:t> the next slide when students get to Section 4 of the Notebook questions, so they have it available for reference when answering those questions.</a:t>
            </a:r>
            <a:endParaRPr sz="1200"/>
          </a:p>
          <a:p>
            <a:pPr indent="-304800" lvl="0" marL="457200" rtl="0" algn="l">
              <a:spcBef>
                <a:spcPts val="0"/>
              </a:spcBef>
              <a:spcAft>
                <a:spcPts val="0"/>
              </a:spcAft>
              <a:buSzPts val="1200"/>
              <a:buChar char="●"/>
            </a:pPr>
            <a:r>
              <a:t/>
            </a:r>
            <a:endParaRPr sz="1200"/>
          </a:p>
          <a:p>
            <a:pPr indent="0" lvl="0" marL="457200" rtl="0" algn="l">
              <a:spcBef>
                <a:spcPts val="0"/>
              </a:spcBef>
              <a:spcAft>
                <a:spcPts val="0"/>
              </a:spcAft>
              <a:buNone/>
            </a:pPr>
            <a:r>
              <a:t/>
            </a:r>
            <a:endParaRPr sz="1200"/>
          </a:p>
          <a:p>
            <a:pPr indent="0" lvl="0" marL="0" rtl="0" algn="ctr">
              <a:spcBef>
                <a:spcPts val="2000"/>
              </a:spcBef>
              <a:spcAft>
                <a:spcPts val="0"/>
              </a:spcAft>
              <a:buClr>
                <a:schemeClr val="dk1"/>
              </a:buClr>
              <a:buSzPts val="1100"/>
              <a:buFont typeface="Arial"/>
              <a:buNone/>
            </a:pPr>
            <a:r>
              <a:rPr lang="en" sz="1500">
                <a:solidFill>
                  <a:srgbClr val="6D9EEB"/>
                </a:solidFill>
                <a:uFill>
                  <a:noFill/>
                </a:uFill>
                <a:latin typeface="Arvo"/>
                <a:ea typeface="Arvo"/>
                <a:cs typeface="Arvo"/>
                <a:sym typeface="Arvo"/>
                <a:hlinkClick r:id="rId2">
                  <a:extLst>
                    <a:ext uri="{A12FA001-AC4F-418D-AE19-62706E023703}">
                      <ahyp:hlinkClr val="tx"/>
                    </a:ext>
                  </a:extLst>
                </a:hlinkClick>
              </a:rPr>
              <a:t>https://phet.colorado.edu/sims/html/color-vision/latest/color-vision_en.html</a:t>
            </a:r>
            <a:endParaRPr sz="1500">
              <a:solidFill>
                <a:srgbClr val="6D9EEB"/>
              </a:solidFill>
              <a:latin typeface="Arvo"/>
              <a:ea typeface="Arvo"/>
              <a:cs typeface="Arvo"/>
              <a:sym typeface="Arvo"/>
            </a:endParaRPr>
          </a:p>
          <a:p>
            <a:pPr indent="0" lvl="0" marL="0" rtl="0" algn="l">
              <a:spcBef>
                <a:spcPts val="3000"/>
              </a:spcBef>
              <a:spcAft>
                <a:spcPts val="0"/>
              </a:spcAft>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5baf50e96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5baf50e96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t>Allow students to share their thoughts. Answers will appear in the following slides in this order:</a:t>
            </a:r>
            <a:endParaRPr sz="1200"/>
          </a:p>
          <a:p>
            <a:pPr indent="-304800" lvl="0" marL="457200" rtl="0" algn="l">
              <a:lnSpc>
                <a:spcPct val="100000"/>
              </a:lnSpc>
              <a:spcBef>
                <a:spcPts val="0"/>
              </a:spcBef>
              <a:spcAft>
                <a:spcPts val="0"/>
              </a:spcAft>
              <a:buClr>
                <a:srgbClr val="38761D"/>
              </a:buClr>
              <a:buSzPts val="1200"/>
              <a:buChar char="●"/>
            </a:pPr>
            <a:r>
              <a:rPr lang="en" sz="1200">
                <a:solidFill>
                  <a:srgbClr val="38761D"/>
                </a:solidFill>
              </a:rPr>
              <a:t>Emission</a:t>
            </a:r>
            <a:endParaRPr sz="1200">
              <a:solidFill>
                <a:srgbClr val="38761D"/>
              </a:solidFill>
            </a:endParaRPr>
          </a:p>
          <a:p>
            <a:pPr indent="-304800" lvl="0" marL="457200" rtl="0" algn="l">
              <a:lnSpc>
                <a:spcPct val="100000"/>
              </a:lnSpc>
              <a:spcBef>
                <a:spcPts val="0"/>
              </a:spcBef>
              <a:spcAft>
                <a:spcPts val="0"/>
              </a:spcAft>
              <a:buClr>
                <a:srgbClr val="38761D"/>
              </a:buClr>
              <a:buSzPts val="1200"/>
              <a:buChar char="●"/>
            </a:pPr>
            <a:r>
              <a:rPr lang="en" sz="1200">
                <a:solidFill>
                  <a:srgbClr val="38761D"/>
                </a:solidFill>
              </a:rPr>
              <a:t>Absorption &amp; Transmission</a:t>
            </a:r>
            <a:endParaRPr sz="1200">
              <a:solidFill>
                <a:srgbClr val="38761D"/>
              </a:solidFill>
            </a:endParaRPr>
          </a:p>
          <a:p>
            <a:pPr indent="-304800" lvl="0" marL="457200" rtl="0" algn="l">
              <a:lnSpc>
                <a:spcPct val="100000"/>
              </a:lnSpc>
              <a:spcBef>
                <a:spcPts val="0"/>
              </a:spcBef>
              <a:spcAft>
                <a:spcPts val="0"/>
              </a:spcAft>
              <a:buClr>
                <a:srgbClr val="38761D"/>
              </a:buClr>
              <a:buSzPts val="1200"/>
              <a:buChar char="●"/>
            </a:pPr>
            <a:r>
              <a:rPr lang="en" sz="1200">
                <a:solidFill>
                  <a:srgbClr val="38761D"/>
                </a:solidFill>
              </a:rPr>
              <a:t>Reflection</a:t>
            </a:r>
            <a:endParaRPr sz="1200">
              <a:solidFill>
                <a:srgbClr val="38761D"/>
              </a:solidFill>
            </a:endParaRPr>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 can go through these quickly if the review isn’t needed by most of your students, or you can go through more slowly to check understanding as needed.</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Arial"/>
                <a:ea typeface="Arial"/>
                <a:cs typeface="Arial"/>
                <a:sym typeface="Arial"/>
              </a:rPr>
              <a:t>Homework suggestion</a:t>
            </a:r>
            <a:endParaRPr b="1" sz="1200">
              <a:solidFill>
                <a:schemeClr val="dk1"/>
              </a:solidFill>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latin typeface="Arial"/>
                <a:ea typeface="Arial"/>
                <a:cs typeface="Arial"/>
                <a:sym typeface="Arial"/>
              </a:rPr>
              <a:t>Complete any unfinished challenges from today’s session </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a31ca4d45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a31ca4d45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This is the instructor slideshow to project in class or </a:t>
            </a:r>
            <a:r>
              <a:rPr lang="en" sz="1200"/>
              <a:t>screen share</a:t>
            </a:r>
            <a:r>
              <a:rPr lang="en" sz="1200"/>
              <a:t> remotely.</a:t>
            </a:r>
            <a:endParaRPr sz="1200"/>
          </a:p>
          <a:p>
            <a:pPr indent="-304800" lvl="0" marL="457200" rtl="0" algn="l">
              <a:spcBef>
                <a:spcPts val="0"/>
              </a:spcBef>
              <a:spcAft>
                <a:spcPts val="0"/>
              </a:spcAft>
              <a:buSzPts val="1200"/>
              <a:buChar char="●"/>
            </a:pPr>
            <a:r>
              <a:rPr lang="en" sz="1200"/>
              <a:t>Notes to the teacher will be found below the slides here. </a:t>
            </a:r>
            <a:endParaRPr sz="1200"/>
          </a:p>
          <a:p>
            <a:pPr indent="-304800" lvl="1" marL="914400" rtl="0" algn="l">
              <a:spcBef>
                <a:spcPts val="0"/>
              </a:spcBef>
              <a:spcAft>
                <a:spcPts val="0"/>
              </a:spcAft>
              <a:buSzPts val="1200"/>
              <a:buChar char="○"/>
            </a:pPr>
            <a:r>
              <a:rPr lang="en" sz="1200"/>
              <a:t>BLACK = steps to follow or questions to ask the class. </a:t>
            </a:r>
            <a:endParaRPr sz="1200"/>
          </a:p>
          <a:p>
            <a:pPr indent="-304800" lvl="1" marL="914400" rtl="0" algn="l">
              <a:spcBef>
                <a:spcPts val="0"/>
              </a:spcBef>
              <a:spcAft>
                <a:spcPts val="0"/>
              </a:spcAft>
              <a:buSzPts val="1200"/>
              <a:buChar char="○"/>
            </a:pPr>
            <a:r>
              <a:rPr lang="en" sz="1200">
                <a:solidFill>
                  <a:srgbClr val="6AA84F"/>
                </a:solidFill>
              </a:rPr>
              <a:t>GREEN = answers to questions posed, for the teachers’ reference. </a:t>
            </a:r>
            <a:r>
              <a:rPr lang="en" sz="1200">
                <a:solidFill>
                  <a:srgbClr val="6AA84F"/>
                </a:solidFill>
              </a:rPr>
              <a:t>(If your classroom workflow involves sharing this slideshow directly with students, please distribute the .pdf version which does NOT give the answers).</a:t>
            </a:r>
            <a:endParaRPr sz="1200">
              <a:solidFill>
                <a:srgbClr val="6AA84F"/>
              </a:solidFill>
            </a:endParaRPr>
          </a:p>
          <a:p>
            <a:pPr indent="-304800" lvl="1" marL="914400" rtl="0" algn="l">
              <a:spcBef>
                <a:spcPts val="0"/>
              </a:spcBef>
              <a:spcAft>
                <a:spcPts val="0"/>
              </a:spcAft>
              <a:buClr>
                <a:srgbClr val="999999"/>
              </a:buClr>
              <a:buSzPts val="1200"/>
              <a:buChar char="○"/>
            </a:pPr>
            <a:r>
              <a:rPr lang="en" sz="1200">
                <a:solidFill>
                  <a:srgbClr val="999999"/>
                </a:solidFill>
              </a:rPr>
              <a:t>GRAY = source image URLs and other references</a:t>
            </a:r>
            <a:endParaRPr sz="1200">
              <a:solidFill>
                <a:srgbClr val="999999"/>
              </a:solidFill>
            </a:endParaRPr>
          </a:p>
          <a:p>
            <a:pPr indent="-304800" lvl="0" marL="457200" rtl="0" algn="l">
              <a:spcBef>
                <a:spcPts val="0"/>
              </a:spcBef>
              <a:spcAft>
                <a:spcPts val="0"/>
              </a:spcAft>
              <a:buSzPts val="1200"/>
              <a:buChar char="●"/>
            </a:pPr>
            <a:r>
              <a:rPr lang="en" sz="1200"/>
              <a:t>These opening slides give examples of questions across a wide variety of topics that can be answered using spectra.</a:t>
            </a:r>
            <a:endParaRPr sz="1200"/>
          </a:p>
          <a:p>
            <a:pPr indent="-304800" lvl="1" marL="914400" rtl="0" algn="l">
              <a:spcBef>
                <a:spcPts val="0"/>
              </a:spcBef>
              <a:spcAft>
                <a:spcPts val="0"/>
              </a:spcAft>
              <a:buSzPts val="1200"/>
              <a:buChar char="○"/>
            </a:pPr>
            <a:r>
              <a:rPr lang="en" sz="1200"/>
              <a:t>NOTE: The curriculum will explore some but not all of the phenomena described in this section. The examples are meant to show the breadth of how spectra are important in a variety of fields.</a:t>
            </a:r>
            <a:endParaRPr sz="1200"/>
          </a:p>
          <a:p>
            <a:pPr indent="-304800" lvl="1" marL="914400" rtl="0" algn="l">
              <a:spcBef>
                <a:spcPts val="0"/>
              </a:spcBef>
              <a:spcAft>
                <a:spcPts val="0"/>
              </a:spcAft>
              <a:buSzPts val="1200"/>
              <a:buChar char="○"/>
            </a:pPr>
            <a:r>
              <a:rPr lang="en" sz="1200"/>
              <a:t>If you are limited in the amount of time you have available, feel free to choose a few specific examples and skip the other slides.</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b="1" lang="en" sz="1200">
                <a:solidFill>
                  <a:schemeClr val="dk1"/>
                </a:solidFill>
              </a:rPr>
              <a:t>Materials needed</a:t>
            </a:r>
            <a:endParaRPr b="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For each student you will need: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Red, blue, and green theater gels. They can be cut into ~2 cm squares and taped to an index card or book mark.</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Homework suggestion</a:t>
            </a:r>
            <a:endParaRPr b="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Complete any unfinished challenges from today’s session </a:t>
            </a: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5baf50e96e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5baf50e96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38761D"/>
                </a:solidFill>
              </a:rPr>
              <a:t>The flashlight is emitting photons/light.</a:t>
            </a:r>
            <a:endParaRPr sz="1200">
              <a:solidFill>
                <a:srgbClr val="38761D"/>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5baf50e96e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5baf50e96e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38761D"/>
                </a:solidFill>
              </a:rPr>
              <a:t>Red light is </a:t>
            </a:r>
            <a:r>
              <a:rPr b="1" lang="en" sz="1200">
                <a:solidFill>
                  <a:srgbClr val="38761D"/>
                </a:solidFill>
              </a:rPr>
              <a:t>transmitted</a:t>
            </a:r>
            <a:r>
              <a:rPr lang="en" sz="1200">
                <a:solidFill>
                  <a:srgbClr val="38761D"/>
                </a:solidFill>
              </a:rPr>
              <a:t> through the red filter.</a:t>
            </a:r>
            <a:endParaRPr sz="1200">
              <a:solidFill>
                <a:srgbClr val="38761D"/>
              </a:solidFill>
            </a:endParaRPr>
          </a:p>
          <a:p>
            <a:pPr indent="0" lvl="0" marL="0" rtl="0" algn="l">
              <a:lnSpc>
                <a:spcPct val="100000"/>
              </a:lnSpc>
              <a:spcBef>
                <a:spcPts val="0"/>
              </a:spcBef>
              <a:spcAft>
                <a:spcPts val="0"/>
              </a:spcAft>
              <a:buNone/>
            </a:pPr>
            <a:r>
              <a:rPr lang="en" sz="1200">
                <a:solidFill>
                  <a:srgbClr val="38761D"/>
                </a:solidFill>
              </a:rPr>
              <a:t>All other colors of light are </a:t>
            </a:r>
            <a:r>
              <a:rPr b="1" lang="en" sz="1200">
                <a:solidFill>
                  <a:srgbClr val="38761D"/>
                </a:solidFill>
              </a:rPr>
              <a:t>absorbed</a:t>
            </a:r>
            <a:r>
              <a:rPr lang="en" sz="1200">
                <a:solidFill>
                  <a:srgbClr val="38761D"/>
                </a:solidFill>
              </a:rPr>
              <a:t> by the red filter.</a:t>
            </a:r>
            <a:endParaRPr sz="1200">
              <a:solidFill>
                <a:srgbClr val="38761D"/>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5baf50e96e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5baf50e96e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200"/>
              <a:t>Emphasize that scattering is a type of reflection.</a:t>
            </a:r>
            <a:endParaRPr sz="1200"/>
          </a:p>
          <a:p>
            <a:pPr indent="0" lvl="0" marL="0" rtl="0" algn="l">
              <a:lnSpc>
                <a:spcPct val="100000"/>
              </a:lnSpc>
              <a:spcBef>
                <a:spcPts val="0"/>
              </a:spcBef>
              <a:spcAft>
                <a:spcPts val="0"/>
              </a:spcAft>
              <a:buNone/>
            </a:pPr>
            <a:r>
              <a:t/>
            </a:r>
            <a:endParaRPr sz="1200">
              <a:solidFill>
                <a:srgbClr val="38761D"/>
              </a:solidFill>
            </a:endParaRPr>
          </a:p>
          <a:p>
            <a:pPr indent="0" lvl="0" marL="0" rtl="0" algn="l">
              <a:lnSpc>
                <a:spcPct val="100000"/>
              </a:lnSpc>
              <a:spcBef>
                <a:spcPts val="0"/>
              </a:spcBef>
              <a:spcAft>
                <a:spcPts val="0"/>
              </a:spcAft>
              <a:buNone/>
            </a:pPr>
            <a:r>
              <a:rPr lang="en" sz="1200">
                <a:solidFill>
                  <a:srgbClr val="38761D"/>
                </a:solidFill>
              </a:rPr>
              <a:t>A leaf is green because it reflects mostly green light and absorbs other colors.</a:t>
            </a:r>
            <a:endParaRPr sz="1200">
              <a:solidFill>
                <a:srgbClr val="38761D"/>
              </a:solidFill>
            </a:endParaRPr>
          </a:p>
          <a:p>
            <a:pPr indent="0" lvl="0" marL="0" rtl="0" algn="l">
              <a:lnSpc>
                <a:spcPct val="100000"/>
              </a:lnSpc>
              <a:spcBef>
                <a:spcPts val="0"/>
              </a:spcBef>
              <a:spcAft>
                <a:spcPts val="0"/>
              </a:spcAft>
              <a:buNone/>
            </a:pPr>
            <a:r>
              <a:t/>
            </a:r>
            <a:endParaRPr sz="1200">
              <a:solidFill>
                <a:srgbClr val="38761D"/>
              </a:solidFill>
            </a:endParaRPr>
          </a:p>
          <a:p>
            <a:pPr indent="0" lvl="0" marL="0" rtl="0" algn="l">
              <a:lnSpc>
                <a:spcPct val="100000"/>
              </a:lnSpc>
              <a:spcBef>
                <a:spcPts val="0"/>
              </a:spcBef>
              <a:spcAft>
                <a:spcPts val="0"/>
              </a:spcAft>
              <a:buNone/>
            </a:pPr>
            <a:r>
              <a:rPr lang="en" sz="1200">
                <a:solidFill>
                  <a:srgbClr val="38761D"/>
                </a:solidFill>
              </a:rPr>
              <a:t>The sky is blue because blue photons tend to bounce off air molecules in the atmosphere in random directions, scattering toward our eyes.  </a:t>
            </a:r>
            <a:endParaRPr sz="1200">
              <a:solidFill>
                <a:srgbClr val="38761D"/>
              </a:solidFill>
            </a:endParaRPr>
          </a:p>
          <a:p>
            <a:pPr indent="0" lvl="0" marL="0" rtl="0" algn="l">
              <a:lnSpc>
                <a:spcPct val="100000"/>
              </a:lnSpc>
              <a:spcBef>
                <a:spcPts val="0"/>
              </a:spcBef>
              <a:spcAft>
                <a:spcPts val="0"/>
              </a:spcAft>
              <a:buNone/>
            </a:pPr>
            <a:r>
              <a:t/>
            </a:r>
            <a:endParaRPr sz="1200">
              <a:solidFill>
                <a:srgbClr val="38761D"/>
              </a:solidFill>
            </a:endParaRPr>
          </a:p>
          <a:p>
            <a:pPr indent="0" lvl="0" marL="0" rtl="0" algn="l">
              <a:lnSpc>
                <a:spcPct val="100000"/>
              </a:lnSpc>
              <a:spcBef>
                <a:spcPts val="0"/>
              </a:spcBef>
              <a:spcAft>
                <a:spcPts val="0"/>
              </a:spcAft>
              <a:buNone/>
            </a:pPr>
            <a:r>
              <a:rPr lang="en" sz="1200">
                <a:solidFill>
                  <a:srgbClr val="38761D"/>
                </a:solidFill>
              </a:rPr>
              <a:t>(For the extra curious: Blue photons are matched in size with molecules in the atmosphere, which is why they scatter more easily. Other color photons tend to be transmitted through the atmosphere. At sunrise and sunset, the sun looks red because sunlight has to travel through the longest airpath when it is low in the sky. With a long airpath, most of the blue light has scattered away in random directions, so most of the light that is transmitted includes only redder photons.)</a:t>
            </a:r>
            <a:endParaRPr sz="1200">
              <a:solidFill>
                <a:srgbClr val="38761D"/>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ad3cd86d72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ad3cd86d72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Display this for Section 4, Q1.</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ad3cd86d72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ad3cd86d72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When there are about 6-7 minutes left in class, or after most students have had a chance to complete the Module 1: Light Spectrum Notebook questions, bring them back to this polling question. Follow up with a discussion on how their thinking about this might have changed.</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(If students haven’t finished the Notebook questions, they may do so for homework).</a:t>
            </a: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c4d1051217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c4d105121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n" sz="1200">
                <a:solidFill>
                  <a:schemeClr val="dk1"/>
                </a:solidFill>
                <a:latin typeface="Arial"/>
                <a:ea typeface="Arial"/>
                <a:cs typeface="Arial"/>
                <a:sym typeface="Arial"/>
              </a:rPr>
              <a:t>Wrap up discussion</a:t>
            </a:r>
            <a:endParaRPr sz="1200">
              <a:solidFill>
                <a:schemeClr val="dk1"/>
              </a:solidFill>
              <a:latin typeface="Arial"/>
              <a:ea typeface="Arial"/>
              <a:cs typeface="Arial"/>
              <a:sym typeface="Arial"/>
            </a:endParaRPr>
          </a:p>
          <a:p>
            <a:pPr indent="-304800" lvl="0" marL="457200" rtl="0" algn="l">
              <a:spcBef>
                <a:spcPts val="0"/>
              </a:spcBef>
              <a:spcAft>
                <a:spcPts val="0"/>
              </a:spcAft>
              <a:buClr>
                <a:srgbClr val="000000"/>
              </a:buClr>
              <a:buSzPts val="1200"/>
              <a:buChar char="●"/>
            </a:pPr>
            <a:r>
              <a:rPr lang="en" sz="1200"/>
              <a:t>For homework - students can complete any unfinished challenges from today’s session</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31ca4d45f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31ca4d45f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a:t>
            </a:r>
            <a:r>
              <a:rPr lang="en" u="sng">
                <a:solidFill>
                  <a:schemeClr val="hlink"/>
                </a:solidFill>
                <a:hlinkClick r:id="rId2"/>
              </a:rPr>
              <a:t>https://today.uconn.edu/2020/11/uconn-researcher-architect-astronomical-survey-making-observations-toward-new-understanding-cosmos/#</a:t>
            </a:r>
            <a:endParaRPr>
              <a:solidFill>
                <a:srgbClr val="999999"/>
              </a:solidFill>
            </a:endParaRPr>
          </a:p>
          <a:p>
            <a:pPr indent="0" lvl="0" marL="0" rtl="0" algn="l">
              <a:spcBef>
                <a:spcPts val="0"/>
              </a:spcBef>
              <a:spcAft>
                <a:spcPts val="0"/>
              </a:spcAft>
              <a:buNone/>
            </a:pPr>
            <a:r>
              <a:rPr lang="en">
                <a:solidFill>
                  <a:schemeClr val="dk1"/>
                </a:solidFill>
              </a:rPr>
              <a:t>In this unit, students will learn how spectra can be used to determine color, temperature, and composition of objects -- Astronomers do the same thing. </a:t>
            </a:r>
            <a:r>
              <a:rPr lang="en">
                <a:solidFill>
                  <a:schemeClr val="dk1"/>
                </a:solidFill>
              </a:rPr>
              <a:t>(The Exoplanet final project is an example of this kind of analysis.)</a:t>
            </a:r>
            <a:r>
              <a:rPr lang="en">
                <a:solidFill>
                  <a:schemeClr val="dk1"/>
                </a:solidFill>
              </a:rPr>
              <a:t> Astronomers also use spectra to determine all kinds of other properties including motion, density, magnetic fields, and more.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31ca4d45f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31ca4d45f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 </a:t>
            </a:r>
            <a:r>
              <a:rPr lang="en" u="sng">
                <a:solidFill>
                  <a:schemeClr val="hlink"/>
                </a:solidFill>
                <a:hlinkClick r:id="rId2"/>
              </a:rPr>
              <a:t>https://www.photonics.com/Articles/Spectroscopy_Guides_Precision_Medicine/a66410</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chemeClr val="dk1"/>
                </a:solidFill>
              </a:rPr>
              <a:t>Because atoms and molecules emit and absorb light at characteristic wavelengths and energies that depend on subatomic and molecular structure, spectra are a key analytic tool for understanding chemical composition.</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31ca4d45f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a31ca4d45f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1: https://digital.laserfocusworld.com/laserfocusworld/202010/MobilePagedReplica.action?u1=DA1020&amp;utm_source=newsletter&amp;utm_medium=email&amp;utm_campaign=TXLASE201009002&amp;utm_content=gtxcel&amp;pm=2&amp;folio=34#pg36</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rgbClr val="999999"/>
                </a:solidFill>
              </a:rPr>
              <a:t>Image 2: </a:t>
            </a:r>
            <a:r>
              <a:rPr lang="en" u="sng">
                <a:solidFill>
                  <a:schemeClr val="hlink"/>
                </a:solidFill>
                <a:hlinkClick r:id="rId2"/>
              </a:rPr>
              <a:t>https://www.nga.gov/conservation/science/chemical-characterization-of-pigments-in-art.html</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chemeClr val="dk1"/>
                </a:solidFill>
              </a:rPr>
              <a:t>Pigments and dyes can be analyzed by their spectra -- pigments created from plants or other natural materials in the 17th century will have different reflection and absorption characteristics than newer synthetic pigments.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a32d442975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a32d442975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1: http://plymsea.ac.uk/id/eprint/8259/1/Teague%20et%20al%202019%20JSI.pdf</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rgbClr val="999999"/>
                </a:solidFill>
              </a:rPr>
              <a:t>Image 2: </a:t>
            </a:r>
            <a:r>
              <a:rPr lang="en" u="sng">
                <a:solidFill>
                  <a:schemeClr val="hlink"/>
                </a:solidFill>
                <a:hlinkClick r:id="rId2"/>
              </a:rPr>
              <a:t>https://www.spectroscopyeurope.com/article/applied-marine-hyperspectral-imaging-coral-bleaching-spectral-viewpoint</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chemeClr val="dk1"/>
                </a:solidFill>
              </a:rPr>
              <a:t>Coral or forest canopies that are healthy reflect light differently than when they are damaged.</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a31ca4d45f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a31ca4d45f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1: </a:t>
            </a:r>
            <a:r>
              <a:rPr lang="en">
                <a:solidFill>
                  <a:srgbClr val="999999"/>
                </a:solidFill>
                <a:uFill>
                  <a:noFill/>
                </a:uFill>
                <a:hlinkClick r:id="rId2">
                  <a:extLst>
                    <a:ext uri="{A12FA001-AC4F-418D-AE19-62706E023703}">
                      <ahyp:hlinkClr val="tx"/>
                    </a:ext>
                  </a:extLst>
                </a:hlinkClick>
              </a:rPr>
              <a:t>http://tempo.si.edu/TEMPO-FactSheet.pdf</a:t>
            </a:r>
            <a:endParaRPr>
              <a:solidFill>
                <a:srgbClr val="999999"/>
              </a:solidFill>
            </a:endParaRPr>
          </a:p>
          <a:p>
            <a:pPr indent="0" lvl="0" marL="0" rtl="0" algn="l">
              <a:spcBef>
                <a:spcPts val="0"/>
              </a:spcBef>
              <a:spcAft>
                <a:spcPts val="0"/>
              </a:spcAft>
              <a:buNone/>
            </a:pPr>
            <a:r>
              <a:rPr lang="en">
                <a:solidFill>
                  <a:srgbClr val="999999"/>
                </a:solidFill>
              </a:rPr>
              <a:t>Image 2: </a:t>
            </a:r>
            <a:r>
              <a:rPr lang="en">
                <a:solidFill>
                  <a:srgbClr val="999999"/>
                </a:solidFill>
                <a:uFill>
                  <a:noFill/>
                </a:uFill>
                <a:hlinkClick r:id="rId3">
                  <a:extLst>
                    <a:ext uri="{A12FA001-AC4F-418D-AE19-62706E023703}">
                      <ahyp:hlinkClr val="tx"/>
                    </a:ext>
                  </a:extLst>
                </a:hlinkClick>
              </a:rPr>
              <a:t>https://ocov2.jpl.nasa.gov/galleries/graphics/#images-10</a:t>
            </a:r>
            <a:endParaRPr>
              <a:solidFill>
                <a:srgbClr val="99999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Satellites can measure molecules that are in the atmosphere by looking at the reflected sunlight that gets absorbed by these molecules.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31ca4d45f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a31ca4d45f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Image: </a:t>
            </a:r>
            <a:r>
              <a:rPr lang="en" u="sng">
                <a:solidFill>
                  <a:schemeClr val="hlink"/>
                </a:solidFill>
                <a:hlinkClick r:id="rId2"/>
              </a:rPr>
              <a:t>https://www.rosco.com/spectrum/index.php/2016/04/how-to-properly-choose-a-color-filter/</a:t>
            </a:r>
            <a:endParaRPr>
              <a:solidFill>
                <a:srgbClr val="999999"/>
              </a:solidFill>
            </a:endParaRPr>
          </a:p>
          <a:p>
            <a:pPr indent="0" lvl="0" marL="0" rtl="0" algn="l">
              <a:spcBef>
                <a:spcPts val="0"/>
              </a:spcBef>
              <a:spcAft>
                <a:spcPts val="0"/>
              </a:spcAft>
              <a:buNone/>
            </a:pPr>
            <a:r>
              <a:t/>
            </a:r>
            <a:endParaRPr>
              <a:solidFill>
                <a:srgbClr val="999999"/>
              </a:solidFill>
            </a:endParaRPr>
          </a:p>
          <a:p>
            <a:pPr indent="0" lvl="0" marL="0" rtl="0" algn="l">
              <a:spcBef>
                <a:spcPts val="0"/>
              </a:spcBef>
              <a:spcAft>
                <a:spcPts val="0"/>
              </a:spcAft>
              <a:buNone/>
            </a:pPr>
            <a:r>
              <a:rPr lang="en">
                <a:solidFill>
                  <a:schemeClr val="dk1"/>
                </a:solidFill>
              </a:rPr>
              <a:t>To get the desired lighting effects on stage, designers need to </a:t>
            </a:r>
            <a:r>
              <a:rPr lang="en">
                <a:solidFill>
                  <a:schemeClr val="dk1"/>
                </a:solidFill>
              </a:rPr>
              <a:t>understand how costumes and sets reflect and absorb light as well as how theater light sources and colored filters change the look and feel of the set.</a:t>
            </a:r>
            <a:r>
              <a:rPr lang="en">
                <a:solidFill>
                  <a:schemeClr val="dk1"/>
                </a:solidFill>
              </a:rPr>
              <a:t>  (The Fishtank project explores these ideas)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4d1051217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4d1051217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Invite students to a brief discussion: </a:t>
            </a:r>
            <a:endParaRPr sz="1200"/>
          </a:p>
          <a:p>
            <a:pPr indent="-304800" lvl="1" marL="914400" rtl="0" algn="l">
              <a:spcBef>
                <a:spcPts val="0"/>
              </a:spcBef>
              <a:spcAft>
                <a:spcPts val="0"/>
              </a:spcAft>
              <a:buSzPts val="1200"/>
              <a:buChar char="○"/>
            </a:pPr>
            <a:r>
              <a:rPr lang="en" sz="1200"/>
              <a:t>What do they know about the different ways that light can interact with light and matter? </a:t>
            </a:r>
            <a:endParaRPr sz="1200"/>
          </a:p>
          <a:p>
            <a:pPr indent="-304800" lvl="1" marL="914400" rtl="0" algn="l">
              <a:spcBef>
                <a:spcPts val="0"/>
              </a:spcBef>
              <a:spcAft>
                <a:spcPts val="0"/>
              </a:spcAft>
              <a:buSzPts val="1200"/>
              <a:buChar char="○"/>
            </a:pPr>
            <a:r>
              <a:rPr lang="en" sz="1200"/>
              <a:t>How do they think we see color?</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 name="Google Shape;60;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 name="Google Shape;8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5" name="Google Shape;95;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03" name="Shape 103"/>
        <p:cNvGrpSpPr/>
        <p:nvPr/>
      </p:nvGrpSpPr>
      <p:grpSpPr>
        <a:xfrm>
          <a:off x="0" y="0"/>
          <a:ext cx="0" cy="0"/>
          <a:chOff x="0" y="0"/>
          <a:chExt cx="0" cy="0"/>
        </a:xfrm>
      </p:grpSpPr>
      <p:sp>
        <p:nvSpPr>
          <p:cNvPr id="104" name="Google Shape;104;p27"/>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5" name="Shape 105"/>
        <p:cNvGrpSpPr/>
        <p:nvPr/>
      </p:nvGrpSpPr>
      <p:grpSpPr>
        <a:xfrm>
          <a:off x="0" y="0"/>
          <a:ext cx="0" cy="0"/>
          <a:chOff x="0" y="0"/>
          <a:chExt cx="0" cy="0"/>
        </a:xfrm>
      </p:grpSpPr>
      <p:sp>
        <p:nvSpPr>
          <p:cNvPr id="106" name="Google Shape;106;p28"/>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07" name="Google Shape;107;p28"/>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08" name="Google Shape;108;p28"/>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09" name="Google Shape;109;p28"/>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110" name="Shape 110"/>
        <p:cNvGrpSpPr/>
        <p:nvPr/>
      </p:nvGrpSpPr>
      <p:grpSpPr>
        <a:xfrm>
          <a:off x="0" y="0"/>
          <a:ext cx="0" cy="0"/>
          <a:chOff x="0" y="0"/>
          <a:chExt cx="0" cy="0"/>
        </a:xfrm>
      </p:grpSpPr>
      <p:sp>
        <p:nvSpPr>
          <p:cNvPr id="111" name="Google Shape;111;p29"/>
          <p:cNvSpPr/>
          <p:nvPr>
            <p:ph idx="2" type="pic"/>
          </p:nvPr>
        </p:nvSpPr>
        <p:spPr>
          <a:xfrm>
            <a:off x="-433387" y="-485775"/>
            <a:ext cx="10029900" cy="60072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12" name="Google Shape;112;p29"/>
          <p:cNvSpPr txBox="1"/>
          <p:nvPr>
            <p:ph type="title"/>
          </p:nvPr>
        </p:nvSpPr>
        <p:spPr>
          <a:xfrm>
            <a:off x="452438" y="2671763"/>
            <a:ext cx="8239200" cy="1743000"/>
          </a:xfrm>
          <a:prstGeom prst="rect">
            <a:avLst/>
          </a:prstGeom>
          <a:noFill/>
          <a:ln>
            <a:noFill/>
          </a:ln>
        </p:spPr>
        <p:txBody>
          <a:bodyPr anchorCtr="0" anchor="b" bIns="19050" lIns="19050" spcFirstLastPara="1" rIns="19050" wrap="square" tIns="19050">
            <a:no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13" name="Google Shape;113;p29"/>
          <p:cNvSpPr txBox="1"/>
          <p:nvPr>
            <p:ph idx="1" type="body"/>
          </p:nvPr>
        </p:nvSpPr>
        <p:spPr>
          <a:xfrm>
            <a:off x="452884" y="414801"/>
            <a:ext cx="8238300" cy="2388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14" name="Google Shape;114;p29"/>
          <p:cNvSpPr txBox="1"/>
          <p:nvPr>
            <p:ph idx="3" type="body"/>
          </p:nvPr>
        </p:nvSpPr>
        <p:spPr>
          <a:xfrm>
            <a:off x="452438" y="4353716"/>
            <a:ext cx="8239200" cy="418800"/>
          </a:xfrm>
          <a:prstGeom prst="rect">
            <a:avLst/>
          </a:prstGeom>
          <a:noFill/>
          <a:ln>
            <a:noFill/>
          </a:ln>
        </p:spPr>
        <p:txBody>
          <a:bodyPr anchorCtr="0" anchor="t" bIns="19050" lIns="19050" spcFirstLastPara="1" rIns="19050" wrap="square" tIns="190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15" name="Google Shape;115;p29"/>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116" name="Shape 116"/>
        <p:cNvGrpSpPr/>
        <p:nvPr/>
      </p:nvGrpSpPr>
      <p:grpSpPr>
        <a:xfrm>
          <a:off x="0" y="0"/>
          <a:ext cx="0" cy="0"/>
          <a:chOff x="0" y="0"/>
          <a:chExt cx="0" cy="0"/>
        </a:xfrm>
      </p:grpSpPr>
      <p:sp>
        <p:nvSpPr>
          <p:cNvPr id="117" name="Google Shape;117;p30"/>
          <p:cNvSpPr/>
          <p:nvPr>
            <p:ph idx="2" type="pic"/>
          </p:nvPr>
        </p:nvSpPr>
        <p:spPr>
          <a:xfrm>
            <a:off x="4114800" y="-76200"/>
            <a:ext cx="4554300" cy="53007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18" name="Google Shape;118;p30"/>
          <p:cNvSpPr txBox="1"/>
          <p:nvPr>
            <p:ph type="title"/>
          </p:nvPr>
        </p:nvSpPr>
        <p:spPr>
          <a:xfrm>
            <a:off x="452438" y="476250"/>
            <a:ext cx="3667200" cy="2205900"/>
          </a:xfrm>
          <a:prstGeom prst="rect">
            <a:avLst/>
          </a:prstGeom>
          <a:noFill/>
          <a:ln>
            <a:noFill/>
          </a:ln>
        </p:spPr>
        <p:txBody>
          <a:bodyPr anchorCtr="0" anchor="b" bIns="19050" lIns="19050" spcFirstLastPara="1" rIns="19050" wrap="square" tIns="19050">
            <a:no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19" name="Google Shape;119;p30"/>
          <p:cNvSpPr txBox="1"/>
          <p:nvPr>
            <p:ph idx="1" type="body"/>
          </p:nvPr>
        </p:nvSpPr>
        <p:spPr>
          <a:xfrm>
            <a:off x="452438" y="2647716"/>
            <a:ext cx="3667200" cy="2019600"/>
          </a:xfrm>
          <a:prstGeom prst="rect">
            <a:avLst/>
          </a:prstGeom>
          <a:noFill/>
          <a:ln>
            <a:noFill/>
          </a:ln>
        </p:spPr>
        <p:txBody>
          <a:bodyPr anchorCtr="0" anchor="t" bIns="19050" lIns="19050" spcFirstLastPara="1" rIns="19050" wrap="square" tIns="190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20" name="Google Shape;120;p30"/>
          <p:cNvSpPr txBox="1"/>
          <p:nvPr>
            <p:ph idx="12" type="sldNum"/>
          </p:nvPr>
        </p:nvSpPr>
        <p:spPr>
          <a:xfrm>
            <a:off x="4500562" y="4906962"/>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21" name="Shape 121"/>
        <p:cNvGrpSpPr/>
        <p:nvPr/>
      </p:nvGrpSpPr>
      <p:grpSpPr>
        <a:xfrm>
          <a:off x="0" y="0"/>
          <a:ext cx="0" cy="0"/>
          <a:chOff x="0" y="0"/>
          <a:chExt cx="0" cy="0"/>
        </a:xfrm>
      </p:grpSpPr>
      <p:sp>
        <p:nvSpPr>
          <p:cNvPr id="122" name="Google Shape;122;p31"/>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23" name="Google Shape;123;p31"/>
          <p:cNvSpPr txBox="1"/>
          <p:nvPr>
            <p:ph idx="1" type="body"/>
          </p:nvPr>
        </p:nvSpPr>
        <p:spPr>
          <a:xfrm>
            <a:off x="452438" y="889861"/>
            <a:ext cx="8239200" cy="3507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24" name="Google Shape;124;p31"/>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25" name="Google Shape;125;p31"/>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26" name="Shape 126"/>
        <p:cNvGrpSpPr/>
        <p:nvPr/>
      </p:nvGrpSpPr>
      <p:grpSpPr>
        <a:xfrm>
          <a:off x="0" y="0"/>
          <a:ext cx="0" cy="0"/>
          <a:chOff x="0" y="0"/>
          <a:chExt cx="0" cy="0"/>
        </a:xfrm>
      </p:grpSpPr>
      <p:sp>
        <p:nvSpPr>
          <p:cNvPr id="127" name="Google Shape;127;p32"/>
          <p:cNvSpPr txBox="1"/>
          <p:nvPr>
            <p:ph idx="1" type="body"/>
          </p:nvPr>
        </p:nvSpPr>
        <p:spPr>
          <a:xfrm>
            <a:off x="452438" y="1593189"/>
            <a:ext cx="8239200" cy="3096000"/>
          </a:xfrm>
          <a:prstGeom prst="rect">
            <a:avLst/>
          </a:prstGeom>
          <a:noFill/>
          <a:ln>
            <a:noFill/>
          </a:ln>
        </p:spPr>
        <p:txBody>
          <a:bodyPr anchorCtr="0" anchor="t" bIns="19050" lIns="19050" spcFirstLastPara="1" rIns="19050" wrap="square" tIns="19050">
            <a:no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28" name="Google Shape;128;p32"/>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29" name="Shape 129"/>
        <p:cNvGrpSpPr/>
        <p:nvPr/>
      </p:nvGrpSpPr>
      <p:grpSpPr>
        <a:xfrm>
          <a:off x="0" y="0"/>
          <a:ext cx="0" cy="0"/>
          <a:chOff x="0" y="0"/>
          <a:chExt cx="0" cy="0"/>
        </a:xfrm>
      </p:grpSpPr>
      <p:sp>
        <p:nvSpPr>
          <p:cNvPr id="130" name="Google Shape;130;p33"/>
          <p:cNvSpPr txBox="1"/>
          <p:nvPr>
            <p:ph idx="1" type="body"/>
          </p:nvPr>
        </p:nvSpPr>
        <p:spPr>
          <a:xfrm>
            <a:off x="452438" y="889861"/>
            <a:ext cx="3667200" cy="3507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31" name="Google Shape;131;p33"/>
          <p:cNvSpPr txBox="1"/>
          <p:nvPr>
            <p:ph idx="2" type="body"/>
          </p:nvPr>
        </p:nvSpPr>
        <p:spPr>
          <a:xfrm>
            <a:off x="452438" y="1593189"/>
            <a:ext cx="3667200" cy="3096300"/>
          </a:xfrm>
          <a:prstGeom prst="rect">
            <a:avLst/>
          </a:prstGeom>
          <a:noFill/>
          <a:ln>
            <a:noFill/>
          </a:ln>
        </p:spPr>
        <p:txBody>
          <a:bodyPr anchorCtr="0" anchor="t" bIns="19050" lIns="19050" spcFirstLastPara="1" rIns="19050" wrap="square" tIns="19050">
            <a:noAutofit/>
          </a:bodyPr>
          <a:lstStyle>
            <a:lvl1pPr indent="-279400" lvl="0" marL="457200" rtl="0" algn="l">
              <a:lnSpc>
                <a:spcPct val="90000"/>
              </a:lnSpc>
              <a:spcBef>
                <a:spcPts val="1700"/>
              </a:spcBef>
              <a:spcAft>
                <a:spcPts val="0"/>
              </a:spcAft>
              <a:buClr>
                <a:srgbClr val="000000"/>
              </a:buClr>
              <a:buSzPts val="800"/>
              <a:buChar char="•"/>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32" name="Google Shape;132;p33"/>
          <p:cNvSpPr/>
          <p:nvPr>
            <p:ph idx="3" type="pic"/>
          </p:nvPr>
        </p:nvSpPr>
        <p:spPr>
          <a:xfrm>
            <a:off x="4572000" y="-152725"/>
            <a:ext cx="4093800" cy="54585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33" name="Google Shape;133;p33"/>
          <p:cNvSpPr txBox="1"/>
          <p:nvPr>
            <p:ph type="title"/>
          </p:nvPr>
        </p:nvSpPr>
        <p:spPr>
          <a:xfrm>
            <a:off x="452438" y="404813"/>
            <a:ext cx="3667200" cy="538200"/>
          </a:xfrm>
          <a:prstGeom prst="rect">
            <a:avLst/>
          </a:prstGeom>
          <a:noFill/>
          <a:ln>
            <a:noFill/>
          </a:ln>
        </p:spPr>
        <p:txBody>
          <a:bodyPr anchorCtr="0" anchor="t" bIns="19050" lIns="19050" spcFirstLastPara="1" rIns="19050" wrap="square" tIns="19050">
            <a:no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34" name="Google Shape;134;p33"/>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135" name="Shape 135"/>
        <p:cNvGrpSpPr/>
        <p:nvPr/>
      </p:nvGrpSpPr>
      <p:grpSpPr>
        <a:xfrm>
          <a:off x="0" y="0"/>
          <a:ext cx="0" cy="0"/>
          <a:chOff x="0" y="0"/>
          <a:chExt cx="0" cy="0"/>
        </a:xfrm>
      </p:grpSpPr>
      <p:sp>
        <p:nvSpPr>
          <p:cNvPr id="136" name="Google Shape;136;p34"/>
          <p:cNvSpPr txBox="1"/>
          <p:nvPr>
            <p:ph type="title"/>
          </p:nvPr>
        </p:nvSpPr>
        <p:spPr>
          <a:xfrm>
            <a:off x="452436" y="1700213"/>
            <a:ext cx="8239200" cy="1743000"/>
          </a:xfrm>
          <a:prstGeom prst="rect">
            <a:avLst/>
          </a:prstGeom>
          <a:noFill/>
          <a:ln>
            <a:noFill/>
          </a:ln>
        </p:spPr>
        <p:txBody>
          <a:bodyPr anchorCtr="0" anchor="ctr" bIns="19050" lIns="19050" spcFirstLastPara="1" rIns="19050" wrap="square" tIns="19050">
            <a:noAutofit/>
          </a:bodyPr>
          <a:lstStyle>
            <a:lvl1pPr lvl="0" rtl="0" algn="l">
              <a:lnSpc>
                <a:spcPct val="80000"/>
              </a:lnSpc>
              <a:spcBef>
                <a:spcPts val="0"/>
              </a:spcBef>
              <a:spcAft>
                <a:spcPts val="0"/>
              </a:spcAft>
              <a:buClr>
                <a:srgbClr val="000000"/>
              </a:buClr>
              <a:buSzPts val="4400"/>
              <a:buFont typeface="Helvetica Neue"/>
              <a:buNone/>
              <a:defRPr b="0" sz="4400">
                <a:latin typeface="Helvetica Neue"/>
                <a:ea typeface="Helvetica Neue"/>
                <a:cs typeface="Helvetica Neue"/>
                <a:sym typeface="Helvetica Neu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37" name="Google Shape;137;p34"/>
          <p:cNvSpPr txBox="1"/>
          <p:nvPr>
            <p:ph idx="12" type="sldNum"/>
          </p:nvPr>
        </p:nvSpPr>
        <p:spPr>
          <a:xfrm>
            <a:off x="4500562" y="4906962"/>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8" name="Shape 138"/>
        <p:cNvGrpSpPr/>
        <p:nvPr/>
      </p:nvGrpSpPr>
      <p:grpSpPr>
        <a:xfrm>
          <a:off x="0" y="0"/>
          <a:ext cx="0" cy="0"/>
          <a:chOff x="0" y="0"/>
          <a:chExt cx="0" cy="0"/>
        </a:xfrm>
      </p:grpSpPr>
      <p:sp>
        <p:nvSpPr>
          <p:cNvPr id="139" name="Google Shape;139;p35"/>
          <p:cNvSpPr txBox="1"/>
          <p:nvPr>
            <p:ph type="title"/>
          </p:nvPr>
        </p:nvSpPr>
        <p:spPr>
          <a:xfrm>
            <a:off x="452438" y="404813"/>
            <a:ext cx="8239200" cy="538200"/>
          </a:xfrm>
          <a:prstGeom prst="rect">
            <a:avLst/>
          </a:prstGeom>
          <a:noFill/>
          <a:ln>
            <a:noFill/>
          </a:ln>
        </p:spPr>
        <p:txBody>
          <a:bodyPr anchorCtr="0" anchor="t" bIns="19050" lIns="19050" spcFirstLastPara="1" rIns="19050" wrap="square" tIns="19050">
            <a:no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40" name="Google Shape;140;p35"/>
          <p:cNvSpPr txBox="1"/>
          <p:nvPr>
            <p:ph idx="1" type="body"/>
          </p:nvPr>
        </p:nvSpPr>
        <p:spPr>
          <a:xfrm>
            <a:off x="452438" y="889861"/>
            <a:ext cx="8239200" cy="3507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41" name="Google Shape;141;p35"/>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42" name="Shape 142"/>
        <p:cNvGrpSpPr/>
        <p:nvPr/>
      </p:nvGrpSpPr>
      <p:grpSpPr>
        <a:xfrm>
          <a:off x="0" y="0"/>
          <a:ext cx="0" cy="0"/>
          <a:chOff x="0" y="0"/>
          <a:chExt cx="0" cy="0"/>
        </a:xfrm>
      </p:grpSpPr>
      <p:sp>
        <p:nvSpPr>
          <p:cNvPr id="143" name="Google Shape;143;p36"/>
          <p:cNvSpPr txBox="1"/>
          <p:nvPr>
            <p:ph type="title"/>
          </p:nvPr>
        </p:nvSpPr>
        <p:spPr>
          <a:xfrm>
            <a:off x="452438" y="404813"/>
            <a:ext cx="8239200" cy="538200"/>
          </a:xfrm>
          <a:prstGeom prst="rect">
            <a:avLst/>
          </a:prstGeom>
          <a:noFill/>
          <a:ln>
            <a:noFill/>
          </a:ln>
        </p:spPr>
        <p:txBody>
          <a:bodyPr anchorCtr="0" anchor="t" bIns="19050" lIns="19050" spcFirstLastPara="1" rIns="19050" wrap="square" tIns="19050">
            <a:noAutofit/>
          </a:bodyPr>
          <a:lstStyle>
            <a:lvl1pPr lvl="0" rtl="0" algn="l">
              <a:lnSpc>
                <a:spcPct val="80000"/>
              </a:lnSpc>
              <a:spcBef>
                <a:spcPts val="0"/>
              </a:spcBef>
              <a:spcAft>
                <a:spcPts val="0"/>
              </a:spcAft>
              <a:buClr>
                <a:srgbClr val="000000"/>
              </a:buClr>
              <a:buSzPts val="700"/>
              <a:buNone/>
              <a:defRPr/>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44" name="Google Shape;144;p36"/>
          <p:cNvSpPr txBox="1"/>
          <p:nvPr>
            <p:ph idx="1" type="body"/>
          </p:nvPr>
        </p:nvSpPr>
        <p:spPr>
          <a:xfrm>
            <a:off x="452438" y="889861"/>
            <a:ext cx="8239200" cy="3507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45" name="Google Shape;145;p36"/>
          <p:cNvSpPr txBox="1"/>
          <p:nvPr>
            <p:ph idx="2" type="body"/>
          </p:nvPr>
        </p:nvSpPr>
        <p:spPr>
          <a:xfrm>
            <a:off x="452438" y="1593189"/>
            <a:ext cx="8239200" cy="3096000"/>
          </a:xfrm>
          <a:prstGeom prst="rect">
            <a:avLst/>
          </a:prstGeom>
          <a:noFill/>
          <a:ln>
            <a:noFill/>
          </a:ln>
        </p:spPr>
        <p:txBody>
          <a:bodyPr anchorCtr="0" anchor="t" bIns="19050" lIns="19050" spcFirstLastPara="1" rIns="19050" wrap="square" tIns="19050">
            <a:noAutofit/>
          </a:bodyPr>
          <a:lstStyle>
            <a:lvl1pPr indent="-228600" lvl="0" marL="457200" rtl="0" algn="l">
              <a:lnSpc>
                <a:spcPct val="100000"/>
              </a:lnSpc>
              <a:spcBef>
                <a:spcPts val="700"/>
              </a:spcBef>
              <a:spcAft>
                <a:spcPts val="0"/>
              </a:spcAft>
              <a:buClr>
                <a:srgbClr val="000000"/>
              </a:buClr>
              <a:buSzPts val="2100"/>
              <a:buFont typeface="Helvetica Neue"/>
              <a:buNone/>
              <a:defRPr sz="2100"/>
            </a:lvl1pPr>
            <a:lvl2pPr indent="-228600" lvl="1" marL="914400" rtl="0" algn="l">
              <a:lnSpc>
                <a:spcPct val="100000"/>
              </a:lnSpc>
              <a:spcBef>
                <a:spcPts val="700"/>
              </a:spcBef>
              <a:spcAft>
                <a:spcPts val="0"/>
              </a:spcAft>
              <a:buClr>
                <a:srgbClr val="000000"/>
              </a:buClr>
              <a:buSzPts val="2100"/>
              <a:buFont typeface="Helvetica Neue"/>
              <a:buNone/>
              <a:defRPr sz="2100"/>
            </a:lvl2pPr>
            <a:lvl3pPr indent="-228600" lvl="2" marL="1371600" rtl="0" algn="l">
              <a:lnSpc>
                <a:spcPct val="100000"/>
              </a:lnSpc>
              <a:spcBef>
                <a:spcPts val="700"/>
              </a:spcBef>
              <a:spcAft>
                <a:spcPts val="0"/>
              </a:spcAft>
              <a:buClr>
                <a:srgbClr val="000000"/>
              </a:buClr>
              <a:buSzPts val="2100"/>
              <a:buFont typeface="Helvetica Neue"/>
              <a:buNone/>
              <a:defRPr sz="2100"/>
            </a:lvl3pPr>
            <a:lvl4pPr indent="-228600" lvl="3" marL="1828800" rtl="0" algn="l">
              <a:lnSpc>
                <a:spcPct val="100000"/>
              </a:lnSpc>
              <a:spcBef>
                <a:spcPts val="700"/>
              </a:spcBef>
              <a:spcAft>
                <a:spcPts val="0"/>
              </a:spcAft>
              <a:buClr>
                <a:srgbClr val="000000"/>
              </a:buClr>
              <a:buSzPts val="2100"/>
              <a:buFont typeface="Helvetica Neue"/>
              <a:buNone/>
              <a:defRPr sz="2100"/>
            </a:lvl4pPr>
            <a:lvl5pPr indent="-228600" lvl="4" marL="2286000" rtl="0" algn="l">
              <a:lnSpc>
                <a:spcPct val="100000"/>
              </a:lnSpc>
              <a:spcBef>
                <a:spcPts val="700"/>
              </a:spcBef>
              <a:spcAft>
                <a:spcPts val="0"/>
              </a:spcAft>
              <a:buClr>
                <a:srgbClr val="000000"/>
              </a:buClr>
              <a:buSzPts val="2100"/>
              <a:buFont typeface="Helvetica Neue"/>
              <a:buNone/>
              <a:defRPr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46" name="Google Shape;146;p36"/>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147" name="Shape 147"/>
        <p:cNvGrpSpPr/>
        <p:nvPr/>
      </p:nvGrpSpPr>
      <p:grpSpPr>
        <a:xfrm>
          <a:off x="0" y="0"/>
          <a:ext cx="0" cy="0"/>
          <a:chOff x="0" y="0"/>
          <a:chExt cx="0" cy="0"/>
        </a:xfrm>
      </p:grpSpPr>
      <p:sp>
        <p:nvSpPr>
          <p:cNvPr id="148" name="Google Shape;148;p37"/>
          <p:cNvSpPr txBox="1"/>
          <p:nvPr>
            <p:ph idx="1" type="body"/>
          </p:nvPr>
        </p:nvSpPr>
        <p:spPr>
          <a:xfrm>
            <a:off x="452438" y="1845316"/>
            <a:ext cx="8239200" cy="1452900"/>
          </a:xfrm>
          <a:prstGeom prst="rect">
            <a:avLst/>
          </a:prstGeom>
          <a:noFill/>
          <a:ln>
            <a:noFill/>
          </a:ln>
        </p:spPr>
        <p:txBody>
          <a:bodyPr anchorCtr="0" anchor="ctr" bIns="19050" lIns="19050" spcFirstLastPara="1" rIns="19050" wrap="square" tIns="19050">
            <a:noAutofit/>
          </a:bodyPr>
          <a:lstStyle>
            <a:lvl1pPr indent="-228600" lvl="0" marL="4572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1pPr>
            <a:lvl2pPr indent="-228600" lvl="1" marL="9144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2pPr>
            <a:lvl3pPr indent="-228600" lvl="2" marL="13716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3pPr>
            <a:lvl4pPr indent="-228600" lvl="3" marL="18288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4pPr>
            <a:lvl5pPr indent="-228600" lvl="4" marL="2286000" rtl="0" algn="ctr">
              <a:lnSpc>
                <a:spcPct val="80000"/>
              </a:lnSpc>
              <a:spcBef>
                <a:spcPts val="0"/>
              </a:spcBef>
              <a:spcAft>
                <a:spcPts val="0"/>
              </a:spcAft>
              <a:buClr>
                <a:srgbClr val="000000"/>
              </a:buClr>
              <a:buSzPts val="4400"/>
              <a:buFont typeface="Helvetica Neue"/>
              <a:buNone/>
              <a:defRPr sz="4400">
                <a:latin typeface="Helvetica Neue"/>
                <a:ea typeface="Helvetica Neue"/>
                <a:cs typeface="Helvetica Neue"/>
                <a:sym typeface="Helvetica Neue"/>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49" name="Google Shape;149;p37"/>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150" name="Shape 150"/>
        <p:cNvGrpSpPr/>
        <p:nvPr/>
      </p:nvGrpSpPr>
      <p:grpSpPr>
        <a:xfrm>
          <a:off x="0" y="0"/>
          <a:ext cx="0" cy="0"/>
          <a:chOff x="0" y="0"/>
          <a:chExt cx="0" cy="0"/>
        </a:xfrm>
      </p:grpSpPr>
      <p:sp>
        <p:nvSpPr>
          <p:cNvPr id="151" name="Google Shape;151;p38"/>
          <p:cNvSpPr txBox="1"/>
          <p:nvPr>
            <p:ph idx="1" type="body"/>
          </p:nvPr>
        </p:nvSpPr>
        <p:spPr>
          <a:xfrm>
            <a:off x="452438" y="403473"/>
            <a:ext cx="8239200" cy="2715600"/>
          </a:xfrm>
          <a:prstGeom prst="rect">
            <a:avLst/>
          </a:prstGeom>
          <a:noFill/>
          <a:ln>
            <a:noFill/>
          </a:ln>
        </p:spPr>
        <p:txBody>
          <a:bodyPr anchorCtr="0" anchor="b" bIns="19050" lIns="19050" spcFirstLastPara="1" rIns="19050" wrap="square" tIns="19050">
            <a:noAutofit/>
          </a:bodyPr>
          <a:lstStyle>
            <a:lvl1pPr indent="-228600" lvl="0" marL="457200" rtl="0" algn="ctr">
              <a:lnSpc>
                <a:spcPct val="80000"/>
              </a:lnSpc>
              <a:spcBef>
                <a:spcPts val="0"/>
              </a:spcBef>
              <a:spcAft>
                <a:spcPts val="0"/>
              </a:spcAft>
              <a:buClr>
                <a:srgbClr val="000000"/>
              </a:buClr>
              <a:buSzPts val="9400"/>
              <a:buFont typeface="Helvetica Neue"/>
              <a:buNone/>
              <a:defRPr b="1" sz="9400"/>
            </a:lvl1pPr>
            <a:lvl2pPr indent="-228600" lvl="1" marL="914400" rtl="0" algn="ctr">
              <a:lnSpc>
                <a:spcPct val="80000"/>
              </a:lnSpc>
              <a:spcBef>
                <a:spcPts val="0"/>
              </a:spcBef>
              <a:spcAft>
                <a:spcPts val="0"/>
              </a:spcAft>
              <a:buClr>
                <a:srgbClr val="000000"/>
              </a:buClr>
              <a:buSzPts val="9400"/>
              <a:buFont typeface="Helvetica Neue"/>
              <a:buNone/>
              <a:defRPr b="1" sz="9400"/>
            </a:lvl2pPr>
            <a:lvl3pPr indent="-228600" lvl="2" marL="1371600" rtl="0" algn="ctr">
              <a:lnSpc>
                <a:spcPct val="80000"/>
              </a:lnSpc>
              <a:spcBef>
                <a:spcPts val="0"/>
              </a:spcBef>
              <a:spcAft>
                <a:spcPts val="0"/>
              </a:spcAft>
              <a:buClr>
                <a:srgbClr val="000000"/>
              </a:buClr>
              <a:buSzPts val="9400"/>
              <a:buFont typeface="Helvetica Neue"/>
              <a:buNone/>
              <a:defRPr b="1" sz="9400"/>
            </a:lvl3pPr>
            <a:lvl4pPr indent="-228600" lvl="3" marL="1828800" rtl="0" algn="ctr">
              <a:lnSpc>
                <a:spcPct val="80000"/>
              </a:lnSpc>
              <a:spcBef>
                <a:spcPts val="0"/>
              </a:spcBef>
              <a:spcAft>
                <a:spcPts val="0"/>
              </a:spcAft>
              <a:buClr>
                <a:srgbClr val="000000"/>
              </a:buClr>
              <a:buSzPts val="9400"/>
              <a:buFont typeface="Helvetica Neue"/>
              <a:buNone/>
              <a:defRPr b="1" sz="9400"/>
            </a:lvl4pPr>
            <a:lvl5pPr indent="-228600" lvl="4" marL="2286000" rtl="0" algn="ctr">
              <a:lnSpc>
                <a:spcPct val="80000"/>
              </a:lnSpc>
              <a:spcBef>
                <a:spcPts val="0"/>
              </a:spcBef>
              <a:spcAft>
                <a:spcPts val="0"/>
              </a:spcAft>
              <a:buClr>
                <a:srgbClr val="000000"/>
              </a:buClr>
              <a:buSzPts val="9400"/>
              <a:buFont typeface="Helvetica Neue"/>
              <a:buNone/>
              <a:defRPr b="1" sz="94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52" name="Google Shape;152;p38"/>
          <p:cNvSpPr txBox="1"/>
          <p:nvPr>
            <p:ph idx="2" type="body"/>
          </p:nvPr>
        </p:nvSpPr>
        <p:spPr>
          <a:xfrm>
            <a:off x="452438" y="3098317"/>
            <a:ext cx="8239200" cy="350700"/>
          </a:xfrm>
          <a:prstGeom prst="rect">
            <a:avLst/>
          </a:prstGeom>
          <a:noFill/>
          <a:ln>
            <a:noFill/>
          </a:ln>
        </p:spPr>
        <p:txBody>
          <a:bodyPr anchorCtr="0" anchor="t" bIns="17150" lIns="17150" spcFirstLastPara="1" rIns="17150" wrap="square" tIns="17150">
            <a:noAutofit/>
          </a:bodyPr>
          <a:lstStyle>
            <a:lvl1pPr indent="-228600" lvl="0" marL="457200" rtl="0" algn="ctr">
              <a:lnSpc>
                <a:spcPct val="100000"/>
              </a:lnSpc>
              <a:spcBef>
                <a:spcPts val="0"/>
              </a:spcBef>
              <a:spcAft>
                <a:spcPts val="0"/>
              </a:spcAft>
              <a:buClr>
                <a:srgbClr val="000000"/>
              </a:buClr>
              <a:buSzPts val="2100"/>
              <a:buFont typeface="Helvetica Neue"/>
              <a:buNone/>
              <a:defRPr b="1" sz="21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53" name="Google Shape;153;p38"/>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54" name="Shape 154"/>
        <p:cNvGrpSpPr/>
        <p:nvPr/>
      </p:nvGrpSpPr>
      <p:grpSpPr>
        <a:xfrm>
          <a:off x="0" y="0"/>
          <a:ext cx="0" cy="0"/>
          <a:chOff x="0" y="0"/>
          <a:chExt cx="0" cy="0"/>
        </a:xfrm>
      </p:grpSpPr>
      <p:sp>
        <p:nvSpPr>
          <p:cNvPr id="155" name="Google Shape;155;p39"/>
          <p:cNvSpPr txBox="1"/>
          <p:nvPr>
            <p:ph idx="1" type="body"/>
          </p:nvPr>
        </p:nvSpPr>
        <p:spPr>
          <a:xfrm>
            <a:off x="911259" y="4003295"/>
            <a:ext cx="7575000" cy="238800"/>
          </a:xfrm>
          <a:prstGeom prst="rect">
            <a:avLst/>
          </a:prstGeom>
          <a:noFill/>
          <a:ln>
            <a:noFill/>
          </a:ln>
        </p:spPr>
        <p:txBody>
          <a:bodyPr anchorCtr="0" anchor="t" bIns="17150" lIns="17150" spcFirstLastPara="1" rIns="17150" wrap="square" tIns="17150">
            <a:no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56" name="Google Shape;156;p39"/>
          <p:cNvSpPr txBox="1"/>
          <p:nvPr>
            <p:ph idx="2" type="body"/>
          </p:nvPr>
        </p:nvSpPr>
        <p:spPr>
          <a:xfrm>
            <a:off x="657721" y="1852448"/>
            <a:ext cx="7828500" cy="1438800"/>
          </a:xfrm>
          <a:prstGeom prst="rect">
            <a:avLst/>
          </a:prstGeom>
          <a:noFill/>
          <a:ln>
            <a:noFill/>
          </a:ln>
        </p:spPr>
        <p:txBody>
          <a:bodyPr anchorCtr="0" anchor="t" bIns="19050" lIns="19050" spcFirstLastPara="1" rIns="19050" wrap="square" tIns="19050">
            <a:noAutofit/>
          </a:bodyPr>
          <a:lstStyle>
            <a:lvl1pPr indent="-228600" lvl="0" marL="4572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1pPr>
            <a:lvl2pPr indent="-228600" lvl="1" marL="9144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2pPr>
            <a:lvl3pPr indent="-228600" lvl="2" marL="13716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3pPr>
            <a:lvl4pPr indent="-228600" lvl="3" marL="18288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4pPr>
            <a:lvl5pPr indent="-228600" lvl="4" marL="2286000" rtl="0" algn="l">
              <a:lnSpc>
                <a:spcPct val="9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57" name="Google Shape;157;p39"/>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58" name="Shape 158"/>
        <p:cNvGrpSpPr/>
        <p:nvPr/>
      </p:nvGrpSpPr>
      <p:grpSpPr>
        <a:xfrm>
          <a:off x="0" y="0"/>
          <a:ext cx="0" cy="0"/>
          <a:chOff x="0" y="0"/>
          <a:chExt cx="0" cy="0"/>
        </a:xfrm>
      </p:grpSpPr>
      <p:sp>
        <p:nvSpPr>
          <p:cNvPr id="159" name="Google Shape;159;p40"/>
          <p:cNvSpPr/>
          <p:nvPr>
            <p:ph idx="2" type="pic"/>
          </p:nvPr>
        </p:nvSpPr>
        <p:spPr>
          <a:xfrm>
            <a:off x="5910263" y="381000"/>
            <a:ext cx="2789700" cy="22311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60" name="Google Shape;160;p40"/>
          <p:cNvSpPr/>
          <p:nvPr>
            <p:ph idx="3" type="pic"/>
          </p:nvPr>
        </p:nvSpPr>
        <p:spPr>
          <a:xfrm>
            <a:off x="5062538" y="1491853"/>
            <a:ext cx="3914700" cy="45564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61" name="Google Shape;161;p40"/>
          <p:cNvSpPr/>
          <p:nvPr>
            <p:ph idx="4" type="pic"/>
          </p:nvPr>
        </p:nvSpPr>
        <p:spPr>
          <a:xfrm>
            <a:off x="-52387" y="185738"/>
            <a:ext cx="6229500" cy="46719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62" name="Google Shape;162;p40"/>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rtl="0" algn="ctr">
              <a:lnSpc>
                <a:spcPct val="100000"/>
              </a:lnSpc>
              <a:spcBef>
                <a:spcPts val="0"/>
              </a:spcBef>
              <a:spcAft>
                <a:spcPts val="0"/>
              </a:spcAft>
              <a:buClr>
                <a:srgbClr val="000000"/>
              </a:buClr>
              <a:buSzPts val="700"/>
              <a:buFont typeface="Helvetica Neue"/>
              <a:buNone/>
              <a:defRPr sz="700"/>
            </a:lvl1pPr>
            <a:lvl2pPr indent="0" lvl="1" marL="0" rtl="0" algn="ctr">
              <a:lnSpc>
                <a:spcPct val="100000"/>
              </a:lnSpc>
              <a:spcBef>
                <a:spcPts val="0"/>
              </a:spcBef>
              <a:spcAft>
                <a:spcPts val="0"/>
              </a:spcAft>
              <a:buClr>
                <a:srgbClr val="000000"/>
              </a:buClr>
              <a:buSzPts val="700"/>
              <a:buFont typeface="Helvetica Neue"/>
              <a:buNone/>
              <a:defRPr sz="700"/>
            </a:lvl2pPr>
            <a:lvl3pPr indent="0" lvl="2" marL="0" rtl="0" algn="ctr">
              <a:lnSpc>
                <a:spcPct val="100000"/>
              </a:lnSpc>
              <a:spcBef>
                <a:spcPts val="0"/>
              </a:spcBef>
              <a:spcAft>
                <a:spcPts val="0"/>
              </a:spcAft>
              <a:buClr>
                <a:srgbClr val="000000"/>
              </a:buClr>
              <a:buSzPts val="700"/>
              <a:buFont typeface="Helvetica Neue"/>
              <a:buNone/>
              <a:defRPr sz="700"/>
            </a:lvl3pPr>
            <a:lvl4pPr indent="0" lvl="3" marL="0" rtl="0" algn="ctr">
              <a:lnSpc>
                <a:spcPct val="100000"/>
              </a:lnSpc>
              <a:spcBef>
                <a:spcPts val="0"/>
              </a:spcBef>
              <a:spcAft>
                <a:spcPts val="0"/>
              </a:spcAft>
              <a:buClr>
                <a:srgbClr val="000000"/>
              </a:buClr>
              <a:buSzPts val="700"/>
              <a:buFont typeface="Helvetica Neue"/>
              <a:buNone/>
              <a:defRPr sz="700"/>
            </a:lvl4pPr>
            <a:lvl5pPr indent="0" lvl="4" marL="0" rtl="0" algn="ctr">
              <a:lnSpc>
                <a:spcPct val="100000"/>
              </a:lnSpc>
              <a:spcBef>
                <a:spcPts val="0"/>
              </a:spcBef>
              <a:spcAft>
                <a:spcPts val="0"/>
              </a:spcAft>
              <a:buClr>
                <a:srgbClr val="000000"/>
              </a:buClr>
              <a:buSzPts val="700"/>
              <a:buFont typeface="Helvetica Neue"/>
              <a:buNone/>
              <a:defRPr sz="700"/>
            </a:lvl5pPr>
            <a:lvl6pPr indent="0" lvl="5" marL="0" rtl="0" algn="ctr">
              <a:lnSpc>
                <a:spcPct val="100000"/>
              </a:lnSpc>
              <a:spcBef>
                <a:spcPts val="0"/>
              </a:spcBef>
              <a:spcAft>
                <a:spcPts val="0"/>
              </a:spcAft>
              <a:buClr>
                <a:srgbClr val="000000"/>
              </a:buClr>
              <a:buSzPts val="700"/>
              <a:buFont typeface="Helvetica Neue"/>
              <a:buNone/>
              <a:defRPr sz="700"/>
            </a:lvl6pPr>
            <a:lvl7pPr indent="0" lvl="6" marL="0" rtl="0" algn="ctr">
              <a:lnSpc>
                <a:spcPct val="100000"/>
              </a:lnSpc>
              <a:spcBef>
                <a:spcPts val="0"/>
              </a:spcBef>
              <a:spcAft>
                <a:spcPts val="0"/>
              </a:spcAft>
              <a:buClr>
                <a:srgbClr val="000000"/>
              </a:buClr>
              <a:buSzPts val="700"/>
              <a:buFont typeface="Helvetica Neue"/>
              <a:buNone/>
              <a:defRPr sz="700"/>
            </a:lvl7pPr>
            <a:lvl8pPr indent="0" lvl="7" marL="0" rtl="0" algn="ctr">
              <a:lnSpc>
                <a:spcPct val="100000"/>
              </a:lnSpc>
              <a:spcBef>
                <a:spcPts val="0"/>
              </a:spcBef>
              <a:spcAft>
                <a:spcPts val="0"/>
              </a:spcAft>
              <a:buClr>
                <a:srgbClr val="000000"/>
              </a:buClr>
              <a:buSzPts val="700"/>
              <a:buFont typeface="Helvetica Neue"/>
              <a:buNone/>
              <a:defRPr sz="700"/>
            </a:lvl8pPr>
            <a:lvl9pPr indent="0" lvl="8" marL="0" rtl="0" algn="ctr">
              <a:lnSpc>
                <a:spcPct val="100000"/>
              </a:lnSpc>
              <a:spcBef>
                <a:spcPts val="0"/>
              </a:spcBef>
              <a:spcAft>
                <a:spcPts val="0"/>
              </a:spcAft>
              <a:buClr>
                <a:srgbClr val="000000"/>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63" name="Shape 163"/>
        <p:cNvGrpSpPr/>
        <p:nvPr/>
      </p:nvGrpSpPr>
      <p:grpSpPr>
        <a:xfrm>
          <a:off x="0" y="0"/>
          <a:ext cx="0" cy="0"/>
          <a:chOff x="0" y="0"/>
          <a:chExt cx="0" cy="0"/>
        </a:xfrm>
      </p:grpSpPr>
      <p:sp>
        <p:nvSpPr>
          <p:cNvPr id="164" name="Google Shape;164;p41"/>
          <p:cNvSpPr/>
          <p:nvPr>
            <p:ph idx="2" type="pic"/>
          </p:nvPr>
        </p:nvSpPr>
        <p:spPr>
          <a:xfrm>
            <a:off x="-500062" y="-2071687"/>
            <a:ext cx="10144200" cy="8115300"/>
          </a:xfrm>
          <a:prstGeom prst="rect">
            <a:avLst/>
          </a:prstGeom>
          <a:noFill/>
          <a:ln>
            <a:noFill/>
          </a:ln>
        </p:spPr>
        <p:txBody>
          <a:bodyPr anchorCtr="0" anchor="t" bIns="17150" lIns="34275" spcFirstLastPara="1" rIns="34275" wrap="square" tIns="17150">
            <a:noAutofit/>
          </a:bodyPr>
          <a:lstStyle>
            <a:lvl1pPr lvl="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lvl="6"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lvl="7"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lvl="8"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65" name="Google Shape;165;p41"/>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700"/>
              <a:buFont typeface="Helvetica Neue"/>
              <a:buNone/>
              <a:defRPr>
                <a:solidFill>
                  <a:srgbClr val="FFFFFF"/>
                </a:solidFill>
              </a:defRPr>
            </a:lvl1pPr>
            <a:lvl2pPr indent="0" lvl="1" marL="0" marR="0" rtl="0" algn="ctr">
              <a:lnSpc>
                <a:spcPct val="100000"/>
              </a:lnSpc>
              <a:spcBef>
                <a:spcPts val="0"/>
              </a:spcBef>
              <a:spcAft>
                <a:spcPts val="0"/>
              </a:spcAft>
              <a:buClr>
                <a:srgbClr val="FFFFFF"/>
              </a:buClr>
              <a:buSzPts val="700"/>
              <a:buFont typeface="Helvetica Neue"/>
              <a:buNone/>
              <a:defRPr>
                <a:solidFill>
                  <a:srgbClr val="FFFFFF"/>
                </a:solidFill>
              </a:defRPr>
            </a:lvl2pPr>
            <a:lvl3pPr indent="0" lvl="2" marL="0" marR="0" rtl="0" algn="ctr">
              <a:lnSpc>
                <a:spcPct val="100000"/>
              </a:lnSpc>
              <a:spcBef>
                <a:spcPts val="0"/>
              </a:spcBef>
              <a:spcAft>
                <a:spcPts val="0"/>
              </a:spcAft>
              <a:buClr>
                <a:srgbClr val="FFFFFF"/>
              </a:buClr>
              <a:buSzPts val="700"/>
              <a:buFont typeface="Helvetica Neue"/>
              <a:buNone/>
              <a:defRPr>
                <a:solidFill>
                  <a:srgbClr val="FFFFFF"/>
                </a:solidFill>
              </a:defRPr>
            </a:lvl3pPr>
            <a:lvl4pPr indent="0" lvl="3" marL="0" marR="0" rtl="0" algn="ctr">
              <a:lnSpc>
                <a:spcPct val="100000"/>
              </a:lnSpc>
              <a:spcBef>
                <a:spcPts val="0"/>
              </a:spcBef>
              <a:spcAft>
                <a:spcPts val="0"/>
              </a:spcAft>
              <a:buClr>
                <a:srgbClr val="FFFFFF"/>
              </a:buClr>
              <a:buSzPts val="700"/>
              <a:buFont typeface="Helvetica Neue"/>
              <a:buNone/>
              <a:defRPr>
                <a:solidFill>
                  <a:srgbClr val="FFFFFF"/>
                </a:solidFill>
              </a:defRPr>
            </a:lvl4pPr>
            <a:lvl5pPr indent="0" lvl="4" marL="0" marR="0" rtl="0" algn="ctr">
              <a:lnSpc>
                <a:spcPct val="100000"/>
              </a:lnSpc>
              <a:spcBef>
                <a:spcPts val="0"/>
              </a:spcBef>
              <a:spcAft>
                <a:spcPts val="0"/>
              </a:spcAft>
              <a:buClr>
                <a:srgbClr val="FFFFFF"/>
              </a:buClr>
              <a:buSzPts val="700"/>
              <a:buFont typeface="Helvetica Neue"/>
              <a:buNone/>
              <a:defRPr>
                <a:solidFill>
                  <a:srgbClr val="FFFFFF"/>
                </a:solidFill>
              </a:defRPr>
            </a:lvl5pPr>
            <a:lvl6pPr indent="0" lvl="5" marL="0" marR="0" rtl="0" algn="ctr">
              <a:lnSpc>
                <a:spcPct val="100000"/>
              </a:lnSpc>
              <a:spcBef>
                <a:spcPts val="0"/>
              </a:spcBef>
              <a:spcAft>
                <a:spcPts val="0"/>
              </a:spcAft>
              <a:buClr>
                <a:srgbClr val="FFFFFF"/>
              </a:buClr>
              <a:buSzPts val="700"/>
              <a:buFont typeface="Helvetica Neue"/>
              <a:buNone/>
              <a:defRPr>
                <a:solidFill>
                  <a:srgbClr val="FFFFFF"/>
                </a:solidFill>
              </a:defRPr>
            </a:lvl6pPr>
            <a:lvl7pPr indent="0" lvl="6" marL="0" marR="0" rtl="0" algn="ctr">
              <a:lnSpc>
                <a:spcPct val="100000"/>
              </a:lnSpc>
              <a:spcBef>
                <a:spcPts val="0"/>
              </a:spcBef>
              <a:spcAft>
                <a:spcPts val="0"/>
              </a:spcAft>
              <a:buClr>
                <a:srgbClr val="FFFFFF"/>
              </a:buClr>
              <a:buSzPts val="700"/>
              <a:buFont typeface="Helvetica Neue"/>
              <a:buNone/>
              <a:defRPr>
                <a:solidFill>
                  <a:srgbClr val="FFFFFF"/>
                </a:solidFill>
              </a:defRPr>
            </a:lvl7pPr>
            <a:lvl8pPr indent="0" lvl="7" marL="0" marR="0" rtl="0" algn="ctr">
              <a:lnSpc>
                <a:spcPct val="100000"/>
              </a:lnSpc>
              <a:spcBef>
                <a:spcPts val="0"/>
              </a:spcBef>
              <a:spcAft>
                <a:spcPts val="0"/>
              </a:spcAft>
              <a:buClr>
                <a:srgbClr val="FFFFFF"/>
              </a:buClr>
              <a:buSzPts val="700"/>
              <a:buFont typeface="Helvetica Neue"/>
              <a:buNone/>
              <a:defRPr>
                <a:solidFill>
                  <a:srgbClr val="FFFFFF"/>
                </a:solidFill>
              </a:defRPr>
            </a:lvl8pPr>
            <a:lvl9pPr indent="0" lvl="8" marL="0" marR="0" rtl="0" algn="ctr">
              <a:lnSpc>
                <a:spcPct val="100000"/>
              </a:lnSpc>
              <a:spcBef>
                <a:spcPts val="0"/>
              </a:spcBef>
              <a:spcAft>
                <a:spcPts val="0"/>
              </a:spcAft>
              <a:buClr>
                <a:srgbClr val="FFFFFF"/>
              </a:buClr>
              <a:buSzPts val="7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66" name="Shape 166"/>
        <p:cNvGrpSpPr/>
        <p:nvPr/>
      </p:nvGrpSpPr>
      <p:grpSpPr>
        <a:xfrm>
          <a:off x="0" y="0"/>
          <a:ext cx="0" cy="0"/>
          <a:chOff x="0" y="0"/>
          <a:chExt cx="0" cy="0"/>
        </a:xfrm>
      </p:grpSpPr>
      <p:sp>
        <p:nvSpPr>
          <p:cNvPr id="167" name="Google Shape;167;p42"/>
          <p:cNvSpPr txBox="1"/>
          <p:nvPr>
            <p:ph type="ctrTitle"/>
          </p:nvPr>
        </p:nvSpPr>
        <p:spPr>
          <a:xfrm>
            <a:off x="311708" y="744575"/>
            <a:ext cx="8520600" cy="2052600"/>
          </a:xfrm>
          <a:prstGeom prst="rect">
            <a:avLst/>
          </a:prstGeom>
        </p:spPr>
        <p:txBody>
          <a:bodyPr anchorCtr="0" anchor="b" bIns="19050" lIns="19050" spcFirstLastPara="1" rIns="19050" wrap="square" tIns="190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8" name="Google Shape;168;p42"/>
          <p:cNvSpPr txBox="1"/>
          <p:nvPr>
            <p:ph idx="1" type="subTitle"/>
          </p:nvPr>
        </p:nvSpPr>
        <p:spPr>
          <a:xfrm>
            <a:off x="311700" y="2834125"/>
            <a:ext cx="8520600" cy="792600"/>
          </a:xfrm>
          <a:prstGeom prst="rect">
            <a:avLst/>
          </a:prstGeom>
        </p:spPr>
        <p:txBody>
          <a:bodyPr anchorCtr="0" anchor="t" bIns="19050" lIns="19050" spcFirstLastPara="1" rIns="19050" wrap="square" tIns="19050">
            <a:noAutofit/>
          </a:bodyPr>
          <a:lstStyle>
            <a:lvl1pPr lvl="0" rtl="0" algn="ctr">
              <a:lnSpc>
                <a:spcPct val="100000"/>
              </a:lnSpc>
              <a:spcBef>
                <a:spcPts val="1700"/>
              </a:spcBef>
              <a:spcAft>
                <a:spcPts val="0"/>
              </a:spcAft>
              <a:buSzPts val="2800"/>
              <a:buNone/>
              <a:defRPr sz="2800"/>
            </a:lvl1pPr>
            <a:lvl2pPr lvl="1" rtl="0" algn="ctr">
              <a:lnSpc>
                <a:spcPct val="100000"/>
              </a:lnSpc>
              <a:spcBef>
                <a:spcPts val="1700"/>
              </a:spcBef>
              <a:spcAft>
                <a:spcPts val="0"/>
              </a:spcAft>
              <a:buSzPts val="2800"/>
              <a:buNone/>
              <a:defRPr sz="2800"/>
            </a:lvl2pPr>
            <a:lvl3pPr lvl="2" rtl="0" algn="ctr">
              <a:lnSpc>
                <a:spcPct val="100000"/>
              </a:lnSpc>
              <a:spcBef>
                <a:spcPts val="1700"/>
              </a:spcBef>
              <a:spcAft>
                <a:spcPts val="0"/>
              </a:spcAft>
              <a:buSzPts val="2800"/>
              <a:buNone/>
              <a:defRPr sz="2800"/>
            </a:lvl3pPr>
            <a:lvl4pPr lvl="3" rtl="0" algn="ctr">
              <a:lnSpc>
                <a:spcPct val="100000"/>
              </a:lnSpc>
              <a:spcBef>
                <a:spcPts val="1700"/>
              </a:spcBef>
              <a:spcAft>
                <a:spcPts val="0"/>
              </a:spcAft>
              <a:buSzPts val="2800"/>
              <a:buNone/>
              <a:defRPr sz="2800"/>
            </a:lvl4pPr>
            <a:lvl5pPr lvl="4" rtl="0" algn="ctr">
              <a:lnSpc>
                <a:spcPct val="100000"/>
              </a:lnSpc>
              <a:spcBef>
                <a:spcPts val="1700"/>
              </a:spcBef>
              <a:spcAft>
                <a:spcPts val="0"/>
              </a:spcAft>
              <a:buSzPts val="2800"/>
              <a:buNone/>
              <a:defRPr sz="2800"/>
            </a:lvl5pPr>
            <a:lvl6pPr lvl="5" rtl="0" algn="ctr">
              <a:lnSpc>
                <a:spcPct val="100000"/>
              </a:lnSpc>
              <a:spcBef>
                <a:spcPts val="1700"/>
              </a:spcBef>
              <a:spcAft>
                <a:spcPts val="0"/>
              </a:spcAft>
              <a:buSzPts val="2800"/>
              <a:buNone/>
              <a:defRPr sz="2800"/>
            </a:lvl6pPr>
            <a:lvl7pPr lvl="6" rtl="0" algn="ctr">
              <a:lnSpc>
                <a:spcPct val="100000"/>
              </a:lnSpc>
              <a:spcBef>
                <a:spcPts val="1700"/>
              </a:spcBef>
              <a:spcAft>
                <a:spcPts val="0"/>
              </a:spcAft>
              <a:buSzPts val="2800"/>
              <a:buNone/>
              <a:defRPr sz="2800"/>
            </a:lvl7pPr>
            <a:lvl8pPr lvl="7" rtl="0" algn="ctr">
              <a:lnSpc>
                <a:spcPct val="100000"/>
              </a:lnSpc>
              <a:spcBef>
                <a:spcPts val="1700"/>
              </a:spcBef>
              <a:spcAft>
                <a:spcPts val="0"/>
              </a:spcAft>
              <a:buSzPts val="2800"/>
              <a:buNone/>
              <a:defRPr sz="2800"/>
            </a:lvl8pPr>
            <a:lvl9pPr lvl="8" rtl="0" algn="ctr">
              <a:lnSpc>
                <a:spcPct val="100000"/>
              </a:lnSpc>
              <a:spcBef>
                <a:spcPts val="1700"/>
              </a:spcBef>
              <a:spcAft>
                <a:spcPts val="0"/>
              </a:spcAft>
              <a:buSzPts val="2800"/>
              <a:buNone/>
              <a:defRPr sz="2800"/>
            </a:lvl9pPr>
          </a:lstStyle>
          <a:p/>
        </p:txBody>
      </p:sp>
      <p:sp>
        <p:nvSpPr>
          <p:cNvPr id="169" name="Google Shape;169;p42"/>
          <p:cNvSpPr txBox="1"/>
          <p:nvPr>
            <p:ph idx="12" type="sldNum"/>
          </p:nvPr>
        </p:nvSpPr>
        <p:spPr>
          <a:xfrm>
            <a:off x="8472458" y="4663217"/>
            <a:ext cx="548700" cy="393600"/>
          </a:xfrm>
          <a:prstGeom prst="rect">
            <a:avLst/>
          </a:prstGeom>
        </p:spPr>
        <p:txBody>
          <a:bodyPr anchorCtr="0" anchor="b" bIns="19050" lIns="19050" spcFirstLastPara="1" rIns="19050" wrap="square" tIns="19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70" name="Shape 170"/>
        <p:cNvGrpSpPr/>
        <p:nvPr/>
      </p:nvGrpSpPr>
      <p:grpSpPr>
        <a:xfrm>
          <a:off x="0" y="0"/>
          <a:ext cx="0" cy="0"/>
          <a:chOff x="0" y="0"/>
          <a:chExt cx="0" cy="0"/>
        </a:xfrm>
      </p:grpSpPr>
      <p:sp>
        <p:nvSpPr>
          <p:cNvPr id="171" name="Google Shape;171;p43"/>
          <p:cNvSpPr txBox="1"/>
          <p:nvPr>
            <p:ph type="ctrTitle"/>
          </p:nvPr>
        </p:nvSpPr>
        <p:spPr>
          <a:xfrm>
            <a:off x="311708" y="744575"/>
            <a:ext cx="8520600" cy="2052600"/>
          </a:xfrm>
          <a:prstGeom prst="rect">
            <a:avLst/>
          </a:prstGeom>
        </p:spPr>
        <p:txBody>
          <a:bodyPr anchorCtr="0" anchor="b" bIns="19050" lIns="19050" spcFirstLastPara="1" rIns="19050" wrap="square" tIns="190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2" name="Google Shape;172;p43"/>
          <p:cNvSpPr txBox="1"/>
          <p:nvPr>
            <p:ph idx="1" type="subTitle"/>
          </p:nvPr>
        </p:nvSpPr>
        <p:spPr>
          <a:xfrm>
            <a:off x="311700" y="2834125"/>
            <a:ext cx="8520600" cy="792600"/>
          </a:xfrm>
          <a:prstGeom prst="rect">
            <a:avLst/>
          </a:prstGeom>
        </p:spPr>
        <p:txBody>
          <a:bodyPr anchorCtr="0" anchor="t" bIns="19050" lIns="19050" spcFirstLastPara="1" rIns="19050" wrap="square" tIns="19050">
            <a:noAutofit/>
          </a:bodyPr>
          <a:lstStyle>
            <a:lvl1pPr lvl="0" rtl="0" algn="ctr">
              <a:lnSpc>
                <a:spcPct val="100000"/>
              </a:lnSpc>
              <a:spcBef>
                <a:spcPts val="1700"/>
              </a:spcBef>
              <a:spcAft>
                <a:spcPts val="0"/>
              </a:spcAft>
              <a:buSzPts val="2800"/>
              <a:buNone/>
              <a:defRPr sz="2800"/>
            </a:lvl1pPr>
            <a:lvl2pPr lvl="1" rtl="0" algn="ctr">
              <a:lnSpc>
                <a:spcPct val="100000"/>
              </a:lnSpc>
              <a:spcBef>
                <a:spcPts val="1700"/>
              </a:spcBef>
              <a:spcAft>
                <a:spcPts val="0"/>
              </a:spcAft>
              <a:buSzPts val="2800"/>
              <a:buNone/>
              <a:defRPr sz="2800"/>
            </a:lvl2pPr>
            <a:lvl3pPr lvl="2" rtl="0" algn="ctr">
              <a:lnSpc>
                <a:spcPct val="100000"/>
              </a:lnSpc>
              <a:spcBef>
                <a:spcPts val="1700"/>
              </a:spcBef>
              <a:spcAft>
                <a:spcPts val="0"/>
              </a:spcAft>
              <a:buSzPts val="2800"/>
              <a:buNone/>
              <a:defRPr sz="2800"/>
            </a:lvl3pPr>
            <a:lvl4pPr lvl="3" rtl="0" algn="ctr">
              <a:lnSpc>
                <a:spcPct val="100000"/>
              </a:lnSpc>
              <a:spcBef>
                <a:spcPts val="1700"/>
              </a:spcBef>
              <a:spcAft>
                <a:spcPts val="0"/>
              </a:spcAft>
              <a:buSzPts val="2800"/>
              <a:buNone/>
              <a:defRPr sz="2800"/>
            </a:lvl4pPr>
            <a:lvl5pPr lvl="4" rtl="0" algn="ctr">
              <a:lnSpc>
                <a:spcPct val="100000"/>
              </a:lnSpc>
              <a:spcBef>
                <a:spcPts val="1700"/>
              </a:spcBef>
              <a:spcAft>
                <a:spcPts val="0"/>
              </a:spcAft>
              <a:buSzPts val="2800"/>
              <a:buNone/>
              <a:defRPr sz="2800"/>
            </a:lvl5pPr>
            <a:lvl6pPr lvl="5" rtl="0" algn="ctr">
              <a:lnSpc>
                <a:spcPct val="100000"/>
              </a:lnSpc>
              <a:spcBef>
                <a:spcPts val="1700"/>
              </a:spcBef>
              <a:spcAft>
                <a:spcPts val="0"/>
              </a:spcAft>
              <a:buSzPts val="2800"/>
              <a:buNone/>
              <a:defRPr sz="2800"/>
            </a:lvl6pPr>
            <a:lvl7pPr lvl="6" rtl="0" algn="ctr">
              <a:lnSpc>
                <a:spcPct val="100000"/>
              </a:lnSpc>
              <a:spcBef>
                <a:spcPts val="1700"/>
              </a:spcBef>
              <a:spcAft>
                <a:spcPts val="0"/>
              </a:spcAft>
              <a:buSzPts val="2800"/>
              <a:buNone/>
              <a:defRPr sz="2800"/>
            </a:lvl7pPr>
            <a:lvl8pPr lvl="7" rtl="0" algn="ctr">
              <a:lnSpc>
                <a:spcPct val="100000"/>
              </a:lnSpc>
              <a:spcBef>
                <a:spcPts val="1700"/>
              </a:spcBef>
              <a:spcAft>
                <a:spcPts val="0"/>
              </a:spcAft>
              <a:buSzPts val="2800"/>
              <a:buNone/>
              <a:defRPr sz="2800"/>
            </a:lvl8pPr>
            <a:lvl9pPr lvl="8" rtl="0" algn="ctr">
              <a:lnSpc>
                <a:spcPct val="100000"/>
              </a:lnSpc>
              <a:spcBef>
                <a:spcPts val="1700"/>
              </a:spcBef>
              <a:spcAft>
                <a:spcPts val="0"/>
              </a:spcAft>
              <a:buSzPts val="2800"/>
              <a:buNone/>
              <a:defRPr sz="2800"/>
            </a:lvl9pPr>
          </a:lstStyle>
          <a:p/>
        </p:txBody>
      </p:sp>
      <p:sp>
        <p:nvSpPr>
          <p:cNvPr id="173" name="Google Shape;173;p43"/>
          <p:cNvSpPr txBox="1"/>
          <p:nvPr>
            <p:ph idx="12" type="sldNum"/>
          </p:nvPr>
        </p:nvSpPr>
        <p:spPr>
          <a:xfrm>
            <a:off x="8472458" y="4663217"/>
            <a:ext cx="548700" cy="393600"/>
          </a:xfrm>
          <a:prstGeom prst="rect">
            <a:avLst/>
          </a:prstGeom>
        </p:spPr>
        <p:txBody>
          <a:bodyPr anchorCtr="0" anchor="b" bIns="19050" lIns="19050" spcFirstLastPara="1" rIns="19050" wrap="square" tIns="19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174" name="Shape 174"/>
        <p:cNvGrpSpPr/>
        <p:nvPr/>
      </p:nvGrpSpPr>
      <p:grpSpPr>
        <a:xfrm>
          <a:off x="0" y="0"/>
          <a:ext cx="0" cy="0"/>
          <a:chOff x="0" y="0"/>
          <a:chExt cx="0" cy="0"/>
        </a:xfrm>
      </p:grpSpPr>
      <p:sp>
        <p:nvSpPr>
          <p:cNvPr id="175" name="Google Shape;175;p44"/>
          <p:cNvSpPr txBox="1"/>
          <p:nvPr>
            <p:ph type="title"/>
          </p:nvPr>
        </p:nvSpPr>
        <p:spPr>
          <a:xfrm>
            <a:off x="311700" y="445025"/>
            <a:ext cx="8520600" cy="572700"/>
          </a:xfrm>
          <a:prstGeom prst="rect">
            <a:avLst/>
          </a:prstGeom>
        </p:spPr>
        <p:txBody>
          <a:bodyPr anchorCtr="0" anchor="t" bIns="19050" lIns="19050" spcFirstLastPara="1" rIns="19050" wrap="square" tIns="1905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6" name="Google Shape;176;p44"/>
          <p:cNvSpPr txBox="1"/>
          <p:nvPr>
            <p:ph idx="1" type="body"/>
          </p:nvPr>
        </p:nvSpPr>
        <p:spPr>
          <a:xfrm>
            <a:off x="311700" y="1152475"/>
            <a:ext cx="8520600" cy="3416400"/>
          </a:xfrm>
          <a:prstGeom prst="rect">
            <a:avLst/>
          </a:prstGeom>
        </p:spPr>
        <p:txBody>
          <a:bodyPr anchorCtr="0" anchor="t" bIns="19050" lIns="19050" spcFirstLastPara="1" rIns="19050" wrap="square" tIns="19050">
            <a:noAutofit/>
          </a:bodyPr>
          <a:lstStyle>
            <a:lvl1pPr indent="-368300" lvl="0" marL="457200" rtl="0">
              <a:spcBef>
                <a:spcPts val="1700"/>
              </a:spcBef>
              <a:spcAft>
                <a:spcPts val="0"/>
              </a:spcAft>
              <a:buSzPts val="2200"/>
              <a:buChar char="•"/>
              <a:defRPr/>
            </a:lvl1pPr>
            <a:lvl2pPr indent="-368300" lvl="1" marL="914400" rtl="0">
              <a:spcBef>
                <a:spcPts val="1700"/>
              </a:spcBef>
              <a:spcAft>
                <a:spcPts val="0"/>
              </a:spcAft>
              <a:buSzPts val="2200"/>
              <a:buChar char="•"/>
              <a:defRPr/>
            </a:lvl2pPr>
            <a:lvl3pPr indent="-368300" lvl="2" marL="1371600" rtl="0">
              <a:spcBef>
                <a:spcPts val="1700"/>
              </a:spcBef>
              <a:spcAft>
                <a:spcPts val="0"/>
              </a:spcAft>
              <a:buSzPts val="2200"/>
              <a:buChar char="•"/>
              <a:defRPr/>
            </a:lvl3pPr>
            <a:lvl4pPr indent="-368300" lvl="3" marL="1828800" rtl="0">
              <a:spcBef>
                <a:spcPts val="1700"/>
              </a:spcBef>
              <a:spcAft>
                <a:spcPts val="0"/>
              </a:spcAft>
              <a:buSzPts val="2200"/>
              <a:buChar char="•"/>
              <a:defRPr/>
            </a:lvl4pPr>
            <a:lvl5pPr indent="-368300" lvl="4" marL="2286000" rtl="0">
              <a:spcBef>
                <a:spcPts val="1700"/>
              </a:spcBef>
              <a:spcAft>
                <a:spcPts val="0"/>
              </a:spcAft>
              <a:buSzPts val="2200"/>
              <a:buChar char="•"/>
              <a:defRPr/>
            </a:lvl5pPr>
            <a:lvl6pPr indent="-368300" lvl="5" marL="2743200" rtl="0">
              <a:spcBef>
                <a:spcPts val="1700"/>
              </a:spcBef>
              <a:spcAft>
                <a:spcPts val="0"/>
              </a:spcAft>
              <a:buSzPts val="2200"/>
              <a:buChar char="•"/>
              <a:defRPr/>
            </a:lvl6pPr>
            <a:lvl7pPr indent="-368300" lvl="6" marL="3200400" rtl="0">
              <a:spcBef>
                <a:spcPts val="1700"/>
              </a:spcBef>
              <a:spcAft>
                <a:spcPts val="0"/>
              </a:spcAft>
              <a:buSzPts val="2200"/>
              <a:buChar char="•"/>
              <a:defRPr/>
            </a:lvl7pPr>
            <a:lvl8pPr indent="-368300" lvl="7" marL="3657600" rtl="0">
              <a:spcBef>
                <a:spcPts val="1700"/>
              </a:spcBef>
              <a:spcAft>
                <a:spcPts val="0"/>
              </a:spcAft>
              <a:buSzPts val="2200"/>
              <a:buChar char="•"/>
              <a:defRPr/>
            </a:lvl8pPr>
            <a:lvl9pPr indent="-368300" lvl="8" marL="4114800" rtl="0">
              <a:spcBef>
                <a:spcPts val="1700"/>
              </a:spcBef>
              <a:spcAft>
                <a:spcPts val="0"/>
              </a:spcAft>
              <a:buSzPts val="2200"/>
              <a:buChar char="•"/>
              <a:defRPr/>
            </a:lvl9pPr>
          </a:lstStyle>
          <a:p/>
        </p:txBody>
      </p:sp>
      <p:sp>
        <p:nvSpPr>
          <p:cNvPr id="177" name="Google Shape;177;p44"/>
          <p:cNvSpPr txBox="1"/>
          <p:nvPr>
            <p:ph idx="12" type="sldNum"/>
          </p:nvPr>
        </p:nvSpPr>
        <p:spPr>
          <a:xfrm>
            <a:off x="8472458" y="4663217"/>
            <a:ext cx="548700" cy="393600"/>
          </a:xfrm>
          <a:prstGeom prst="rect">
            <a:avLst/>
          </a:prstGeom>
        </p:spPr>
        <p:txBody>
          <a:bodyPr anchorCtr="0" anchor="b" bIns="19050" lIns="19050" spcFirstLastPara="1" rIns="19050" wrap="square" tIns="19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theme" Target="../theme/theme4.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sp>
        <p:nvSpPr>
          <p:cNvPr id="100" name="Google Shape;100;p26"/>
          <p:cNvSpPr txBox="1"/>
          <p:nvPr>
            <p:ph type="title"/>
          </p:nvPr>
        </p:nvSpPr>
        <p:spPr>
          <a:xfrm>
            <a:off x="452438" y="404813"/>
            <a:ext cx="8239200" cy="537300"/>
          </a:xfrm>
          <a:prstGeom prst="rect">
            <a:avLst/>
          </a:prstGeom>
          <a:noFill/>
          <a:ln>
            <a:noFill/>
          </a:ln>
        </p:spPr>
        <p:txBody>
          <a:bodyPr anchorCtr="0" anchor="t" bIns="19050" lIns="19050" spcFirstLastPara="1" rIns="19050" wrap="square" tIns="19050">
            <a:noAutofit/>
          </a:bodyPr>
          <a:lstStyle>
            <a:lvl1pPr lvl="0"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3200"/>
              <a:buFont typeface="Helvetica Neue"/>
              <a:buNone/>
              <a:defRPr b="1" i="0" sz="3200" u="none" cap="none" strike="noStrike">
                <a:solidFill>
                  <a:srgbClr val="000000"/>
                </a:solidFill>
                <a:latin typeface="Helvetica Neue"/>
                <a:ea typeface="Helvetica Neue"/>
                <a:cs typeface="Helvetica Neue"/>
                <a:sym typeface="Helvetica Neue"/>
              </a:defRPr>
            </a:lvl9pPr>
          </a:lstStyle>
          <a:p/>
        </p:txBody>
      </p:sp>
      <p:sp>
        <p:nvSpPr>
          <p:cNvPr id="101" name="Google Shape;101;p26"/>
          <p:cNvSpPr txBox="1"/>
          <p:nvPr>
            <p:ph idx="1" type="body"/>
          </p:nvPr>
        </p:nvSpPr>
        <p:spPr>
          <a:xfrm>
            <a:off x="452438" y="1593189"/>
            <a:ext cx="8239200" cy="3096000"/>
          </a:xfrm>
          <a:prstGeom prst="rect">
            <a:avLst/>
          </a:prstGeom>
          <a:noFill/>
          <a:ln>
            <a:noFill/>
          </a:ln>
        </p:spPr>
        <p:txBody>
          <a:bodyPr anchorCtr="0" anchor="t" bIns="19050" lIns="19050" spcFirstLastPara="1" rIns="19050" wrap="square" tIns="19050">
            <a:noAutofit/>
          </a:bodyPr>
          <a:lstStyle>
            <a:lvl1pPr indent="-368300" lvl="0" marL="4572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68300" lvl="1" marL="9144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68300" lvl="2" marL="13716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68300" lvl="3" marL="18288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68300" lvl="4" marL="22860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68300" lvl="5" marL="27432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indent="-368300" lvl="6" marL="32004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indent="-368300" lvl="7" marL="36576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indent="-368300" lvl="8" marL="4114800" marR="0" rtl="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02" name="Google Shape;102;p26"/>
          <p:cNvSpPr txBox="1"/>
          <p:nvPr>
            <p:ph idx="12" type="sldNum"/>
          </p:nvPr>
        </p:nvSpPr>
        <p:spPr>
          <a:xfrm>
            <a:off x="4500562" y="4905375"/>
            <a:ext cx="138300" cy="140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sz="5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pic>
        <p:nvPicPr>
          <p:cNvPr id="182" name="Google Shape;182;p45"/>
          <p:cNvPicPr preferRelativeResize="0"/>
          <p:nvPr/>
        </p:nvPicPr>
        <p:blipFill rotWithShape="1">
          <a:blip r:embed="rId3">
            <a:alphaModFix/>
          </a:blip>
          <a:srcRect b="30011" l="0" r="0" t="0"/>
          <a:stretch/>
        </p:blipFill>
        <p:spPr>
          <a:xfrm>
            <a:off x="-73675" y="0"/>
            <a:ext cx="9291349" cy="1318000"/>
          </a:xfrm>
          <a:prstGeom prst="rect">
            <a:avLst/>
          </a:prstGeom>
          <a:noFill/>
          <a:ln>
            <a:noFill/>
          </a:ln>
        </p:spPr>
      </p:pic>
      <p:sp>
        <p:nvSpPr>
          <p:cNvPr id="183" name="Google Shape;183;p45"/>
          <p:cNvSpPr txBox="1"/>
          <p:nvPr>
            <p:ph idx="1" type="subTitle"/>
          </p:nvPr>
        </p:nvSpPr>
        <p:spPr>
          <a:xfrm>
            <a:off x="722400" y="2046138"/>
            <a:ext cx="7699200" cy="105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351C75"/>
                </a:solidFill>
                <a:latin typeface="Bungee Shade"/>
                <a:ea typeface="Bungee Shade"/>
                <a:cs typeface="Bungee Shade"/>
                <a:sym typeface="Bungee Shade"/>
              </a:rPr>
              <a:t>Spectrum Lab</a:t>
            </a:r>
            <a:r>
              <a:rPr b="1" i="1" lang="en" sz="3600">
                <a:solidFill>
                  <a:srgbClr val="351C75"/>
                </a:solidFill>
              </a:rPr>
              <a:t>:</a:t>
            </a:r>
            <a:endParaRPr b="1" i="1" sz="3600">
              <a:solidFill>
                <a:srgbClr val="351C75"/>
              </a:solidFill>
            </a:endParaRPr>
          </a:p>
          <a:p>
            <a:pPr indent="0" lvl="0" marL="0" rtl="0" algn="ctr">
              <a:spcBef>
                <a:spcPts val="0"/>
              </a:spcBef>
              <a:spcAft>
                <a:spcPts val="0"/>
              </a:spcAft>
              <a:buNone/>
            </a:pPr>
            <a:r>
              <a:rPr b="1" i="1" lang="en" sz="2400">
                <a:solidFill>
                  <a:srgbClr val="351C75"/>
                </a:solidFill>
                <a:latin typeface="Proxima Nova"/>
                <a:ea typeface="Proxima Nova"/>
                <a:cs typeface="Proxima Nova"/>
                <a:sym typeface="Proxima Nova"/>
              </a:rPr>
              <a:t>An online learning environment for authentic inquiry</a:t>
            </a:r>
            <a:endParaRPr b="1" i="1" sz="2400">
              <a:solidFill>
                <a:srgbClr val="351C75"/>
              </a:solidFill>
              <a:latin typeface="Proxima Nova"/>
              <a:ea typeface="Proxima Nova"/>
              <a:cs typeface="Proxima Nova"/>
              <a:sym typeface="Proxima Nova"/>
            </a:endParaRPr>
          </a:p>
        </p:txBody>
      </p:sp>
      <p:pic>
        <p:nvPicPr>
          <p:cNvPr id="184" name="Google Shape;184;p45"/>
          <p:cNvPicPr preferRelativeResize="0"/>
          <p:nvPr/>
        </p:nvPicPr>
        <p:blipFill>
          <a:blip r:embed="rId4">
            <a:alphaModFix/>
          </a:blip>
          <a:stretch>
            <a:fillRect/>
          </a:stretch>
        </p:blipFill>
        <p:spPr>
          <a:xfrm>
            <a:off x="6290375" y="4483313"/>
            <a:ext cx="2671100" cy="447375"/>
          </a:xfrm>
          <a:prstGeom prst="rect">
            <a:avLst/>
          </a:prstGeom>
          <a:noFill/>
          <a:ln>
            <a:noFill/>
          </a:ln>
        </p:spPr>
      </p:pic>
      <p:pic>
        <p:nvPicPr>
          <p:cNvPr id="185" name="Google Shape;185;p45" title="NSF_Official_logo_High_Res_1200ppi.png"/>
          <p:cNvPicPr preferRelativeResize="0"/>
          <p:nvPr/>
        </p:nvPicPr>
        <p:blipFill>
          <a:blip r:embed="rId5">
            <a:alphaModFix/>
          </a:blip>
          <a:stretch>
            <a:fillRect/>
          </a:stretch>
        </p:blipFill>
        <p:spPr>
          <a:xfrm>
            <a:off x="147250" y="4209550"/>
            <a:ext cx="775600" cy="77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ph type="ctrTitle"/>
          </p:nvPr>
        </p:nvSpPr>
        <p:spPr>
          <a:xfrm>
            <a:off x="370650" y="232575"/>
            <a:ext cx="8402700" cy="1163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FFE599"/>
                </a:solidFill>
                <a:latin typeface="Arvo"/>
                <a:ea typeface="Arvo"/>
                <a:cs typeface="Arvo"/>
                <a:sym typeface="Arvo"/>
              </a:rPr>
              <a:t>POLL</a:t>
            </a:r>
            <a:r>
              <a:rPr lang="en" sz="1700">
                <a:latin typeface="Spectral"/>
                <a:ea typeface="Spectral"/>
                <a:cs typeface="Spectral"/>
                <a:sym typeface="Spectral"/>
              </a:rPr>
              <a:t> </a:t>
            </a:r>
            <a:r>
              <a:rPr lang="en" sz="1700">
                <a:latin typeface="Helvetica Neue"/>
                <a:ea typeface="Helvetica Neue"/>
                <a:cs typeface="Helvetica Neue"/>
                <a:sym typeface="Helvetica Neue"/>
              </a:rPr>
              <a:t>When green glass is placed between the flashlight and the white movie screen, a green spot appears on the screen. If both a green glass and a red glass are placed between the flashlight and the movie screen, what will happen to the spot?</a:t>
            </a:r>
            <a:endParaRPr sz="1700">
              <a:latin typeface="Helvetica Neue"/>
              <a:ea typeface="Helvetica Neue"/>
              <a:cs typeface="Helvetica Neue"/>
              <a:sym typeface="Helvetica Neue"/>
            </a:endParaRPr>
          </a:p>
        </p:txBody>
      </p:sp>
      <p:pic>
        <p:nvPicPr>
          <p:cNvPr id="307" name="Google Shape;307;p54"/>
          <p:cNvPicPr preferRelativeResize="0"/>
          <p:nvPr/>
        </p:nvPicPr>
        <p:blipFill>
          <a:blip r:embed="rId3">
            <a:alphaModFix/>
          </a:blip>
          <a:stretch>
            <a:fillRect/>
          </a:stretch>
        </p:blipFill>
        <p:spPr>
          <a:xfrm>
            <a:off x="807325" y="1471850"/>
            <a:ext cx="4013150" cy="1428900"/>
          </a:xfrm>
          <a:prstGeom prst="rect">
            <a:avLst/>
          </a:prstGeom>
          <a:noFill/>
          <a:ln>
            <a:noFill/>
          </a:ln>
        </p:spPr>
      </p:pic>
      <p:pic>
        <p:nvPicPr>
          <p:cNvPr id="308" name="Google Shape;308;p54"/>
          <p:cNvPicPr preferRelativeResize="0"/>
          <p:nvPr/>
        </p:nvPicPr>
        <p:blipFill>
          <a:blip r:embed="rId4">
            <a:alphaModFix/>
          </a:blip>
          <a:stretch>
            <a:fillRect/>
          </a:stretch>
        </p:blipFill>
        <p:spPr>
          <a:xfrm>
            <a:off x="807325" y="2960373"/>
            <a:ext cx="4013149" cy="1361350"/>
          </a:xfrm>
          <a:prstGeom prst="rect">
            <a:avLst/>
          </a:prstGeom>
          <a:noFill/>
          <a:ln>
            <a:noFill/>
          </a:ln>
        </p:spPr>
      </p:pic>
      <p:sp>
        <p:nvSpPr>
          <p:cNvPr id="309" name="Google Shape;309;p54"/>
          <p:cNvSpPr txBox="1"/>
          <p:nvPr>
            <p:ph type="ctrTitle"/>
          </p:nvPr>
        </p:nvSpPr>
        <p:spPr>
          <a:xfrm>
            <a:off x="5410795" y="1835438"/>
            <a:ext cx="2894700" cy="2376300"/>
          </a:xfrm>
          <a:prstGeom prst="rect">
            <a:avLst/>
          </a:prstGeom>
        </p:spPr>
        <p:txBody>
          <a:bodyPr anchorCtr="0" anchor="ctr" bIns="91425" lIns="91425" spcFirstLastPara="1" rIns="91425" wrap="square" tIns="91425">
            <a:noAutofit/>
          </a:bodyPr>
          <a:lstStyle/>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green.</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yellow.</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brown.</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red.</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disappear.</a:t>
            </a:r>
            <a:endParaRPr sz="1900">
              <a:latin typeface="Helvetica Neue"/>
              <a:ea typeface="Helvetica Neue"/>
              <a:cs typeface="Helvetica Neue"/>
              <a:sym typeface="Helvetica Neue"/>
            </a:endParaRPr>
          </a:p>
        </p:txBody>
      </p:sp>
      <p:grpSp>
        <p:nvGrpSpPr>
          <p:cNvPr id="310" name="Google Shape;310;p54"/>
          <p:cNvGrpSpPr/>
          <p:nvPr/>
        </p:nvGrpSpPr>
        <p:grpSpPr>
          <a:xfrm>
            <a:off x="3240019" y="4568909"/>
            <a:ext cx="2663700" cy="321900"/>
            <a:chOff x="3240075" y="4397525"/>
            <a:chExt cx="2663700" cy="321900"/>
          </a:xfrm>
        </p:grpSpPr>
        <p:sp>
          <p:nvSpPr>
            <p:cNvPr id="311" name="Google Shape;311;p54"/>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12" name="Google Shape;312;p54"/>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313" name="Google Shape;313;p54"/>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14" name="Google Shape;314;p54"/>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15" name="Google Shape;315;p54"/>
            <p:cNvSpPr/>
            <p:nvPr/>
          </p:nvSpPr>
          <p:spPr>
            <a:xfrm>
              <a:off x="3630375" y="4397525"/>
              <a:ext cx="321900" cy="321900"/>
            </a:xfrm>
            <a:prstGeom prst="ellipse">
              <a:avLst/>
            </a:prstGeom>
            <a:solidFill>
              <a:srgbClr val="6FA8DC"/>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16" name="Google Shape;316;p54"/>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17" name="Google Shape;317;p54"/>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5"/>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Color Filters: </a:t>
            </a:r>
            <a:endParaRPr b="1" sz="3600">
              <a:solidFill>
                <a:srgbClr val="FFE599"/>
              </a:solidFill>
              <a:latin typeface="Spectral"/>
              <a:ea typeface="Spectral"/>
              <a:cs typeface="Spectral"/>
              <a:sym typeface="Spectral"/>
            </a:endParaRPr>
          </a:p>
          <a:p>
            <a:pPr indent="0" lvl="0" marL="0" rtl="0" algn="ctr">
              <a:lnSpc>
                <a:spcPct val="100000"/>
              </a:lnSpc>
              <a:spcBef>
                <a:spcPts val="1200"/>
              </a:spcBef>
              <a:spcAft>
                <a:spcPts val="0"/>
              </a:spcAft>
              <a:buNone/>
            </a:pPr>
            <a:r>
              <a:rPr b="1" lang="en" sz="3600">
                <a:solidFill>
                  <a:srgbClr val="FFE599"/>
                </a:solidFill>
                <a:latin typeface="Spectral"/>
                <a:ea typeface="Spectral"/>
                <a:cs typeface="Spectral"/>
                <a:sym typeface="Spectral"/>
              </a:rPr>
              <a:t>Predict and Investigate</a:t>
            </a:r>
            <a:endParaRPr b="1" sz="1600">
              <a:solidFill>
                <a:schemeClr val="lt1"/>
              </a:solidFill>
            </a:endParaRPr>
          </a:p>
          <a:p>
            <a:pPr indent="0" lvl="0" marL="0" rtl="0" algn="ctr">
              <a:lnSpc>
                <a:spcPct val="115000"/>
              </a:lnSpc>
              <a:spcBef>
                <a:spcPts val="2400"/>
              </a:spcBef>
              <a:spcAft>
                <a:spcPts val="0"/>
              </a:spcAft>
              <a:buNone/>
            </a:pPr>
            <a:br>
              <a:rPr b="1" lang="en" sz="2900">
                <a:solidFill>
                  <a:srgbClr val="FFFFFF"/>
                </a:solidFill>
                <a:latin typeface="Helvetica Neue"/>
                <a:ea typeface="Helvetica Neue"/>
                <a:cs typeface="Helvetica Neue"/>
                <a:sym typeface="Helvetica Neue"/>
              </a:rPr>
            </a:br>
            <a:r>
              <a:rPr b="1" lang="en" sz="2900">
                <a:solidFill>
                  <a:srgbClr val="FFFFFF"/>
                </a:solidFill>
                <a:latin typeface="Helvetica Neue"/>
                <a:ea typeface="Helvetica Neue"/>
                <a:cs typeface="Helvetica Neue"/>
                <a:sym typeface="Helvetica Neue"/>
              </a:rPr>
              <a:t>How do colored filters work?</a:t>
            </a:r>
            <a:endParaRPr b="1" sz="2900">
              <a:solidFill>
                <a:srgbClr val="FFFFFF"/>
              </a:solidFill>
              <a:latin typeface="Helvetica Neue"/>
              <a:ea typeface="Helvetica Neue"/>
              <a:cs typeface="Helvetica Neue"/>
              <a:sym typeface="Helvetica Neue"/>
            </a:endParaRPr>
          </a:p>
        </p:txBody>
      </p:sp>
      <p:grpSp>
        <p:nvGrpSpPr>
          <p:cNvPr id="323" name="Google Shape;323;p55"/>
          <p:cNvGrpSpPr/>
          <p:nvPr/>
        </p:nvGrpSpPr>
        <p:grpSpPr>
          <a:xfrm>
            <a:off x="3240019" y="4568909"/>
            <a:ext cx="2663700" cy="321900"/>
            <a:chOff x="3240075" y="4397525"/>
            <a:chExt cx="2663700" cy="321900"/>
          </a:xfrm>
        </p:grpSpPr>
        <p:sp>
          <p:nvSpPr>
            <p:cNvPr id="324" name="Google Shape;324;p55"/>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25" name="Google Shape;325;p55"/>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26" name="Google Shape;326;p55"/>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27" name="Google Shape;327;p55"/>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28" name="Google Shape;328;p55"/>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29" name="Google Shape;329;p55"/>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30" name="Google Shape;330;p55"/>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6"/>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336" name="Google Shape;336;p56"/>
          <p:cNvGrpSpPr/>
          <p:nvPr/>
        </p:nvGrpSpPr>
        <p:grpSpPr>
          <a:xfrm>
            <a:off x="3240019" y="4568909"/>
            <a:ext cx="2663700" cy="321900"/>
            <a:chOff x="3240075" y="4397525"/>
            <a:chExt cx="2663700" cy="321900"/>
          </a:xfrm>
        </p:grpSpPr>
        <p:sp>
          <p:nvSpPr>
            <p:cNvPr id="337" name="Google Shape;337;p56"/>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38" name="Google Shape;338;p56"/>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39" name="Google Shape;339;p56"/>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40" name="Google Shape;340;p56"/>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41" name="Google Shape;341;p56"/>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42" name="Google Shape;342;p56"/>
            <p:cNvSpPr/>
            <p:nvPr/>
          </p:nvSpPr>
          <p:spPr>
            <a:xfrm>
              <a:off x="3240075" y="4397525"/>
              <a:ext cx="321900" cy="321900"/>
            </a:xfrm>
            <a:prstGeom prst="ellipse">
              <a:avLst/>
            </a:prstGeom>
            <a:solidFill>
              <a:srgbClr val="000000"/>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43" name="Google Shape;343;p56"/>
            <p:cNvSpPr/>
            <p:nvPr/>
          </p:nvSpPr>
          <p:spPr>
            <a:xfrm>
              <a:off x="5581875" y="4397525"/>
              <a:ext cx="321900" cy="321900"/>
            </a:xfrm>
            <a:prstGeom prst="ellipse">
              <a:avLst/>
            </a:prstGeom>
            <a:solidFill>
              <a:srgbClr val="00000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
        <p:nvSpPr>
          <p:cNvPr id="344" name="Google Shape;344;p56"/>
          <p:cNvSpPr txBox="1"/>
          <p:nvPr/>
        </p:nvSpPr>
        <p:spPr>
          <a:xfrm>
            <a:off x="1095500" y="2463301"/>
            <a:ext cx="1592400" cy="1289100"/>
          </a:xfrm>
          <a:prstGeom prst="rect">
            <a:avLst/>
          </a:prstGeom>
          <a:no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Helvetica Neue"/>
                <a:ea typeface="Helvetica Neue"/>
                <a:cs typeface="Helvetica Neue"/>
                <a:sym typeface="Helvetica Neue"/>
              </a:rPr>
              <a:t>Do </a:t>
            </a:r>
            <a:r>
              <a:rPr b="1" lang="en">
                <a:solidFill>
                  <a:srgbClr val="FFFFFF"/>
                </a:solidFill>
                <a:latin typeface="Helvetica Neue"/>
                <a:ea typeface="Helvetica Neue"/>
                <a:cs typeface="Helvetica Neue"/>
                <a:sym typeface="Helvetica Neue"/>
              </a:rPr>
              <a:t>NOT</a:t>
            </a:r>
            <a:r>
              <a:rPr lang="en">
                <a:solidFill>
                  <a:srgbClr val="FFFFFF"/>
                </a:solidFill>
                <a:latin typeface="Helvetica Neue"/>
                <a:ea typeface="Helvetica Neue"/>
                <a:cs typeface="Helvetica Neue"/>
                <a:sym typeface="Helvetica Neue"/>
              </a:rPr>
              <a:t> look through any of the colored gels before making your prediction!</a:t>
            </a:r>
            <a:endParaRPr>
              <a:solidFill>
                <a:srgbClr val="FFFFFF"/>
              </a:solidFill>
              <a:latin typeface="Helvetica Neue"/>
              <a:ea typeface="Helvetica Neue"/>
              <a:cs typeface="Helvetica Neue"/>
              <a:sym typeface="Helvetica Neue"/>
            </a:endParaRPr>
          </a:p>
        </p:txBody>
      </p:sp>
      <p:sp>
        <p:nvSpPr>
          <p:cNvPr id="345" name="Google Shape;345;p56"/>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Make a</a:t>
            </a:r>
            <a:r>
              <a:rPr b="1" lang="en" sz="3600">
                <a:solidFill>
                  <a:srgbClr val="FFE599"/>
                </a:solidFill>
                <a:latin typeface="Spectral"/>
                <a:ea typeface="Spectral"/>
                <a:cs typeface="Spectral"/>
                <a:sym typeface="Spectral"/>
              </a:rPr>
              <a:t> prediction</a:t>
            </a:r>
            <a:endParaRPr b="1" sz="1600">
              <a:solidFill>
                <a:schemeClr val="lt1"/>
              </a:solidFill>
            </a:endParaRPr>
          </a:p>
          <a:p>
            <a:pPr indent="0" lvl="0" marL="0" rtl="0" algn="ctr">
              <a:lnSpc>
                <a:spcPct val="115000"/>
              </a:lnSpc>
              <a:spcBef>
                <a:spcPts val="1200"/>
              </a:spcBef>
              <a:spcAft>
                <a:spcPts val="0"/>
              </a:spcAft>
              <a:buNone/>
            </a:pPr>
            <a:r>
              <a:rPr lang="en" sz="1600">
                <a:solidFill>
                  <a:srgbClr val="FFFFFF"/>
                </a:solidFill>
                <a:latin typeface="Helvetica Neue"/>
                <a:ea typeface="Helvetica Neue"/>
                <a:cs typeface="Helvetica Neue"/>
                <a:sym typeface="Helvetica Neue"/>
              </a:rPr>
              <a:t>Answer questions </a:t>
            </a:r>
            <a:r>
              <a:rPr b="1" lang="en" sz="1600">
                <a:solidFill>
                  <a:srgbClr val="FFFFFF"/>
                </a:solidFill>
                <a:latin typeface="Arvo"/>
                <a:ea typeface="Arvo"/>
                <a:cs typeface="Arvo"/>
                <a:sym typeface="Arvo"/>
              </a:rPr>
              <a:t>a.</a:t>
            </a:r>
            <a:r>
              <a:rPr lang="en" sz="1600">
                <a:solidFill>
                  <a:srgbClr val="FFFFFF"/>
                </a:solidFill>
                <a:latin typeface="Helvetica Neue"/>
                <a:ea typeface="Helvetica Neue"/>
                <a:cs typeface="Helvetica Neue"/>
                <a:sym typeface="Helvetica Neue"/>
              </a:rPr>
              <a:t> and </a:t>
            </a:r>
            <a:r>
              <a:rPr b="1" lang="en" sz="1600">
                <a:solidFill>
                  <a:srgbClr val="FFFFFF"/>
                </a:solidFill>
                <a:latin typeface="Arvo"/>
                <a:ea typeface="Arvo"/>
                <a:cs typeface="Arvo"/>
                <a:sym typeface="Arvo"/>
              </a:rPr>
              <a:t>b.</a:t>
            </a:r>
            <a:r>
              <a:rPr lang="en" sz="1600">
                <a:solidFill>
                  <a:srgbClr val="FFFFFF"/>
                </a:solidFill>
                <a:latin typeface="Helvetica Neue"/>
                <a:ea typeface="Helvetica Neue"/>
                <a:cs typeface="Helvetica Neue"/>
                <a:sym typeface="Helvetica Neue"/>
              </a:rPr>
              <a:t> in </a:t>
            </a:r>
            <a:r>
              <a:rPr b="1" lang="en" sz="1600">
                <a:solidFill>
                  <a:srgbClr val="FFFFFF"/>
                </a:solidFill>
                <a:latin typeface="Arvo"/>
                <a:ea typeface="Arvo"/>
                <a:cs typeface="Arvo"/>
                <a:sym typeface="Arvo"/>
              </a:rPr>
              <a:t>Color Filters, Part I</a:t>
            </a:r>
            <a:br>
              <a:rPr lang="en" sz="1600">
                <a:solidFill>
                  <a:srgbClr val="FFFFFF"/>
                </a:solidFill>
                <a:latin typeface="Helvetica Neue"/>
                <a:ea typeface="Helvetica Neue"/>
                <a:cs typeface="Helvetica Neue"/>
                <a:sym typeface="Helvetica Neue"/>
              </a:rPr>
            </a:br>
            <a:r>
              <a:rPr lang="en" sz="1600">
                <a:solidFill>
                  <a:srgbClr val="FFFFFF"/>
                </a:solidFill>
                <a:latin typeface="Helvetica Neue"/>
                <a:ea typeface="Helvetica Neue"/>
                <a:cs typeface="Helvetica Neue"/>
                <a:sym typeface="Helvetica Neue"/>
              </a:rPr>
              <a:t>of</a:t>
            </a:r>
            <a:r>
              <a:rPr lang="en" sz="1600">
                <a:solidFill>
                  <a:srgbClr val="FFFFFF"/>
                </a:solidFill>
                <a:latin typeface="Helvetica Neue"/>
                <a:ea typeface="Helvetica Neue"/>
                <a:cs typeface="Helvetica Neue"/>
                <a:sym typeface="Helvetica Neue"/>
              </a:rPr>
              <a:t> your </a:t>
            </a:r>
            <a:r>
              <a:rPr b="1" lang="en" sz="1600">
                <a:solidFill>
                  <a:srgbClr val="FFFFFF"/>
                </a:solidFill>
                <a:latin typeface="Helvetica Neue"/>
                <a:ea typeface="Helvetica Neue"/>
                <a:cs typeface="Helvetica Neue"/>
                <a:sym typeface="Helvetica Neue"/>
              </a:rPr>
              <a:t>Spectrum Notebook</a:t>
            </a:r>
            <a:endParaRPr b="1" sz="1600">
              <a:solidFill>
                <a:srgbClr val="FFFFFF"/>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7"/>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Check your</a:t>
            </a:r>
            <a:r>
              <a:rPr b="1" lang="en" sz="3600">
                <a:solidFill>
                  <a:srgbClr val="FFE599"/>
                </a:solidFill>
                <a:latin typeface="Spectral"/>
                <a:ea typeface="Spectral"/>
                <a:cs typeface="Spectral"/>
                <a:sym typeface="Spectral"/>
              </a:rPr>
              <a:t> prediction</a:t>
            </a:r>
            <a:endParaRPr b="1" sz="1600">
              <a:solidFill>
                <a:schemeClr val="lt1"/>
              </a:solidFill>
            </a:endParaRPr>
          </a:p>
          <a:p>
            <a:pPr indent="0" lvl="0" marL="0" rtl="0" algn="ctr">
              <a:lnSpc>
                <a:spcPct val="115000"/>
              </a:lnSpc>
              <a:spcBef>
                <a:spcPts val="1200"/>
              </a:spcBef>
              <a:spcAft>
                <a:spcPts val="0"/>
              </a:spcAft>
              <a:buNone/>
            </a:pPr>
            <a:r>
              <a:rPr lang="en" sz="1800">
                <a:solidFill>
                  <a:srgbClr val="FFFFFF"/>
                </a:solidFill>
                <a:latin typeface="Helvetica Neue"/>
                <a:ea typeface="Helvetica Neue"/>
                <a:cs typeface="Helvetica Neue"/>
                <a:sym typeface="Helvetica Neue"/>
              </a:rPr>
              <a:t>Look at this image through the </a:t>
            </a:r>
            <a:r>
              <a:rPr lang="en" sz="1800">
                <a:solidFill>
                  <a:srgbClr val="FF0000"/>
                </a:solidFill>
                <a:latin typeface="Arvo"/>
                <a:ea typeface="Arvo"/>
                <a:cs typeface="Arvo"/>
                <a:sym typeface="Arvo"/>
              </a:rPr>
              <a:t>RED </a:t>
            </a:r>
            <a:r>
              <a:rPr lang="en" sz="1800">
                <a:solidFill>
                  <a:srgbClr val="FFFFFF"/>
                </a:solidFill>
                <a:latin typeface="Helvetica Neue"/>
                <a:ea typeface="Helvetica Neue"/>
                <a:cs typeface="Helvetica Neue"/>
                <a:sym typeface="Helvetica Neue"/>
              </a:rPr>
              <a:t>colored gel. What do you see?</a:t>
            </a:r>
            <a:endParaRPr sz="1800">
              <a:solidFill>
                <a:srgbClr val="FFFFFF"/>
              </a:solidFill>
              <a:latin typeface="Helvetica Neue"/>
              <a:ea typeface="Helvetica Neue"/>
              <a:cs typeface="Helvetica Neue"/>
              <a:sym typeface="Helvetica Neue"/>
            </a:endParaRPr>
          </a:p>
        </p:txBody>
      </p:sp>
      <p:pic>
        <p:nvPicPr>
          <p:cNvPr id="351" name="Google Shape;351;p57"/>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352" name="Google Shape;352;p57"/>
          <p:cNvGrpSpPr/>
          <p:nvPr/>
        </p:nvGrpSpPr>
        <p:grpSpPr>
          <a:xfrm>
            <a:off x="3240019" y="4568909"/>
            <a:ext cx="2663700" cy="321900"/>
            <a:chOff x="3240075" y="4397525"/>
            <a:chExt cx="2663700" cy="321900"/>
          </a:xfrm>
        </p:grpSpPr>
        <p:sp>
          <p:nvSpPr>
            <p:cNvPr id="353" name="Google Shape;353;p57"/>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54" name="Google Shape;354;p57"/>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55" name="Google Shape;355;p57"/>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56" name="Google Shape;356;p57"/>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57" name="Google Shape;357;p57"/>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58" name="Google Shape;358;p57"/>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59" name="Google Shape;359;p57"/>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8"/>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Check the other gels</a:t>
            </a:r>
            <a:endParaRPr b="1" sz="1600">
              <a:solidFill>
                <a:schemeClr val="lt1"/>
              </a:solidFill>
            </a:endParaRPr>
          </a:p>
          <a:p>
            <a:pPr indent="0" lvl="0" marL="0" rtl="0" algn="ctr">
              <a:lnSpc>
                <a:spcPct val="115000"/>
              </a:lnSpc>
              <a:spcBef>
                <a:spcPts val="1200"/>
              </a:spcBef>
              <a:spcAft>
                <a:spcPts val="0"/>
              </a:spcAft>
              <a:buNone/>
            </a:pPr>
            <a:r>
              <a:rPr lang="en" sz="1800">
                <a:solidFill>
                  <a:srgbClr val="FFFFFF"/>
                </a:solidFill>
                <a:latin typeface="Helvetica Neue"/>
                <a:ea typeface="Helvetica Neue"/>
                <a:cs typeface="Helvetica Neue"/>
                <a:sym typeface="Helvetica Neue"/>
              </a:rPr>
              <a:t>Now look through the </a:t>
            </a:r>
            <a:r>
              <a:rPr lang="en" sz="1800">
                <a:solidFill>
                  <a:srgbClr val="6D9EEB"/>
                </a:solidFill>
                <a:latin typeface="Arvo"/>
                <a:ea typeface="Arvo"/>
                <a:cs typeface="Arvo"/>
                <a:sym typeface="Arvo"/>
              </a:rPr>
              <a:t>BLUE</a:t>
            </a:r>
            <a:r>
              <a:rPr lang="en" sz="1800">
                <a:solidFill>
                  <a:srgbClr val="3C78D8"/>
                </a:solidFill>
                <a:latin typeface="Helvetica Neue"/>
                <a:ea typeface="Helvetica Neue"/>
                <a:cs typeface="Helvetica Neue"/>
                <a:sym typeface="Helvetica Neue"/>
              </a:rPr>
              <a:t> </a:t>
            </a:r>
            <a:r>
              <a:rPr lang="en" sz="1800">
                <a:solidFill>
                  <a:srgbClr val="FFFFFF"/>
                </a:solidFill>
                <a:latin typeface="Helvetica Neue"/>
                <a:ea typeface="Helvetica Neue"/>
                <a:cs typeface="Helvetica Neue"/>
                <a:sym typeface="Helvetica Neue"/>
              </a:rPr>
              <a:t>colored gel. What do you see?</a:t>
            </a:r>
            <a:endParaRPr sz="1800">
              <a:solidFill>
                <a:srgbClr val="FFFFFF"/>
              </a:solidFill>
              <a:latin typeface="Helvetica Neue"/>
              <a:ea typeface="Helvetica Neue"/>
              <a:cs typeface="Helvetica Neue"/>
              <a:sym typeface="Helvetica Neue"/>
            </a:endParaRPr>
          </a:p>
        </p:txBody>
      </p:sp>
      <p:pic>
        <p:nvPicPr>
          <p:cNvPr id="365" name="Google Shape;365;p58"/>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366" name="Google Shape;366;p58"/>
          <p:cNvGrpSpPr/>
          <p:nvPr/>
        </p:nvGrpSpPr>
        <p:grpSpPr>
          <a:xfrm>
            <a:off x="3240019" y="4568909"/>
            <a:ext cx="2663700" cy="321900"/>
            <a:chOff x="3240075" y="4397525"/>
            <a:chExt cx="2663700" cy="321900"/>
          </a:xfrm>
        </p:grpSpPr>
        <p:sp>
          <p:nvSpPr>
            <p:cNvPr id="367" name="Google Shape;367;p58"/>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68" name="Google Shape;368;p58"/>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69" name="Google Shape;369;p58"/>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70" name="Google Shape;370;p58"/>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71" name="Google Shape;371;p58"/>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72" name="Google Shape;372;p58"/>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73" name="Google Shape;373;p58"/>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9"/>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Check the other gels</a:t>
            </a:r>
            <a:endParaRPr b="1" sz="1600">
              <a:solidFill>
                <a:schemeClr val="lt1"/>
              </a:solidFill>
            </a:endParaRPr>
          </a:p>
          <a:p>
            <a:pPr indent="0" lvl="0" marL="0" rtl="0" algn="ctr">
              <a:lnSpc>
                <a:spcPct val="115000"/>
              </a:lnSpc>
              <a:spcBef>
                <a:spcPts val="1200"/>
              </a:spcBef>
              <a:spcAft>
                <a:spcPts val="0"/>
              </a:spcAft>
              <a:buNone/>
            </a:pPr>
            <a:r>
              <a:rPr lang="en" sz="1800">
                <a:solidFill>
                  <a:srgbClr val="FFFFFF"/>
                </a:solidFill>
                <a:latin typeface="Helvetica Neue"/>
                <a:ea typeface="Helvetica Neue"/>
                <a:cs typeface="Helvetica Neue"/>
                <a:sym typeface="Helvetica Neue"/>
              </a:rPr>
              <a:t>Now look through the </a:t>
            </a:r>
            <a:r>
              <a:rPr lang="en" sz="1800">
                <a:solidFill>
                  <a:srgbClr val="00FF00"/>
                </a:solidFill>
                <a:latin typeface="Arvo"/>
                <a:ea typeface="Arvo"/>
                <a:cs typeface="Arvo"/>
                <a:sym typeface="Arvo"/>
              </a:rPr>
              <a:t>GREEN </a:t>
            </a:r>
            <a:r>
              <a:rPr lang="en" sz="1800">
                <a:solidFill>
                  <a:srgbClr val="FFFFFF"/>
                </a:solidFill>
                <a:latin typeface="Helvetica Neue"/>
                <a:ea typeface="Helvetica Neue"/>
                <a:cs typeface="Helvetica Neue"/>
                <a:sym typeface="Helvetica Neue"/>
              </a:rPr>
              <a:t>colored gel. What do you see?</a:t>
            </a:r>
            <a:endParaRPr sz="1800">
              <a:solidFill>
                <a:srgbClr val="FFFFFF"/>
              </a:solidFill>
              <a:latin typeface="Helvetica Neue"/>
              <a:ea typeface="Helvetica Neue"/>
              <a:cs typeface="Helvetica Neue"/>
              <a:sym typeface="Helvetica Neue"/>
            </a:endParaRPr>
          </a:p>
        </p:txBody>
      </p:sp>
      <p:pic>
        <p:nvPicPr>
          <p:cNvPr id="379" name="Google Shape;379;p59"/>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380" name="Google Shape;380;p59"/>
          <p:cNvGrpSpPr/>
          <p:nvPr/>
        </p:nvGrpSpPr>
        <p:grpSpPr>
          <a:xfrm>
            <a:off x="3240019" y="4568909"/>
            <a:ext cx="2663700" cy="321900"/>
            <a:chOff x="3240075" y="4397525"/>
            <a:chExt cx="2663700" cy="321900"/>
          </a:xfrm>
        </p:grpSpPr>
        <p:sp>
          <p:nvSpPr>
            <p:cNvPr id="381" name="Google Shape;381;p59"/>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82" name="Google Shape;382;p59"/>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83" name="Google Shape;383;p59"/>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84" name="Google Shape;384;p59"/>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85" name="Google Shape;385;p59"/>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86" name="Google Shape;386;p59"/>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87" name="Google Shape;387;p59"/>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60"/>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393" name="Google Shape;393;p60"/>
          <p:cNvGrpSpPr/>
          <p:nvPr/>
        </p:nvGrpSpPr>
        <p:grpSpPr>
          <a:xfrm>
            <a:off x="3240019" y="4568909"/>
            <a:ext cx="2663700" cy="321900"/>
            <a:chOff x="3240075" y="4397525"/>
            <a:chExt cx="2663700" cy="321900"/>
          </a:xfrm>
        </p:grpSpPr>
        <p:sp>
          <p:nvSpPr>
            <p:cNvPr id="394" name="Google Shape;394;p60"/>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395" name="Google Shape;395;p60"/>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396" name="Google Shape;396;p60"/>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397" name="Google Shape;397;p60"/>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398" name="Google Shape;398;p60"/>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99" name="Google Shape;399;p60"/>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400" name="Google Shape;400;p60"/>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
        <p:nvSpPr>
          <p:cNvPr id="401" name="Google Shape;401;p60"/>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Now what do you think?</a:t>
            </a:r>
            <a:endParaRPr b="1" sz="1600">
              <a:solidFill>
                <a:schemeClr val="lt1"/>
              </a:solidFill>
            </a:endParaRPr>
          </a:p>
          <a:p>
            <a:pPr indent="0" lvl="0" marL="0" rtl="0" algn="ctr">
              <a:lnSpc>
                <a:spcPct val="115000"/>
              </a:lnSpc>
              <a:spcBef>
                <a:spcPts val="1200"/>
              </a:spcBef>
              <a:spcAft>
                <a:spcPts val="0"/>
              </a:spcAft>
              <a:buNone/>
            </a:pPr>
            <a:r>
              <a:rPr lang="en" sz="1600">
                <a:solidFill>
                  <a:srgbClr val="FFFFFF"/>
                </a:solidFill>
                <a:latin typeface="Helvetica Neue"/>
                <a:ea typeface="Helvetica Neue"/>
                <a:cs typeface="Helvetica Neue"/>
                <a:sym typeface="Helvetica Neue"/>
              </a:rPr>
              <a:t>Answer questions </a:t>
            </a:r>
            <a:r>
              <a:rPr b="1" lang="en" sz="1600">
                <a:solidFill>
                  <a:srgbClr val="FFFFFF"/>
                </a:solidFill>
                <a:latin typeface="Arvo"/>
                <a:ea typeface="Arvo"/>
                <a:cs typeface="Arvo"/>
                <a:sym typeface="Arvo"/>
              </a:rPr>
              <a:t>c.</a:t>
            </a:r>
            <a:r>
              <a:rPr lang="en" sz="1600">
                <a:solidFill>
                  <a:srgbClr val="FFFFFF"/>
                </a:solidFill>
                <a:latin typeface="Helvetica Neue"/>
                <a:ea typeface="Helvetica Neue"/>
                <a:cs typeface="Helvetica Neue"/>
                <a:sym typeface="Helvetica Neue"/>
              </a:rPr>
              <a:t> and </a:t>
            </a:r>
            <a:r>
              <a:rPr b="1" lang="en" sz="1600">
                <a:solidFill>
                  <a:srgbClr val="FFFFFF"/>
                </a:solidFill>
                <a:latin typeface="Arvo"/>
                <a:ea typeface="Arvo"/>
                <a:cs typeface="Arvo"/>
                <a:sym typeface="Arvo"/>
              </a:rPr>
              <a:t>d.</a:t>
            </a:r>
            <a:r>
              <a:rPr lang="en" sz="1600">
                <a:solidFill>
                  <a:srgbClr val="FFFFFF"/>
                </a:solidFill>
                <a:latin typeface="Helvetica Neue"/>
                <a:ea typeface="Helvetica Neue"/>
                <a:cs typeface="Helvetica Neue"/>
                <a:sym typeface="Helvetica Neue"/>
              </a:rPr>
              <a:t> in </a:t>
            </a:r>
            <a:r>
              <a:rPr b="1" lang="en" sz="1600">
                <a:solidFill>
                  <a:srgbClr val="FFFFFF"/>
                </a:solidFill>
                <a:latin typeface="Arvo"/>
                <a:ea typeface="Arvo"/>
                <a:cs typeface="Arvo"/>
                <a:sym typeface="Arvo"/>
              </a:rPr>
              <a:t>Color Filters</a:t>
            </a:r>
            <a:r>
              <a:rPr b="1" lang="en" sz="1600">
                <a:solidFill>
                  <a:srgbClr val="EFEFEF"/>
                </a:solidFill>
                <a:latin typeface="Arvo"/>
                <a:ea typeface="Arvo"/>
                <a:cs typeface="Arvo"/>
                <a:sym typeface="Arvo"/>
              </a:rPr>
              <a:t>, Part 2</a:t>
            </a:r>
            <a:br>
              <a:rPr lang="en" sz="1600">
                <a:solidFill>
                  <a:srgbClr val="FFFFFF"/>
                </a:solidFill>
                <a:latin typeface="Arvo"/>
                <a:ea typeface="Arvo"/>
                <a:cs typeface="Arvo"/>
                <a:sym typeface="Arvo"/>
              </a:rPr>
            </a:br>
            <a:r>
              <a:rPr lang="en" sz="1600">
                <a:solidFill>
                  <a:srgbClr val="FFFFFF"/>
                </a:solidFill>
                <a:latin typeface="Helvetica Neue"/>
                <a:ea typeface="Helvetica Neue"/>
                <a:cs typeface="Helvetica Neue"/>
                <a:sym typeface="Helvetica Neue"/>
              </a:rPr>
              <a:t>of your </a:t>
            </a:r>
            <a:r>
              <a:rPr b="1" lang="en" sz="1600">
                <a:solidFill>
                  <a:srgbClr val="FFFFFF"/>
                </a:solidFill>
                <a:latin typeface="Helvetica Neue"/>
                <a:ea typeface="Helvetica Neue"/>
                <a:cs typeface="Helvetica Neue"/>
                <a:sym typeface="Helvetica Neue"/>
              </a:rPr>
              <a:t>Spectrum Notebook</a:t>
            </a:r>
            <a:endParaRPr b="1" sz="1600">
              <a:solidFill>
                <a:srgbClr val="FFFFFF"/>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61"/>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407" name="Google Shape;407;p61"/>
          <p:cNvGrpSpPr/>
          <p:nvPr/>
        </p:nvGrpSpPr>
        <p:grpSpPr>
          <a:xfrm>
            <a:off x="3240019" y="4568909"/>
            <a:ext cx="2663700" cy="321900"/>
            <a:chOff x="3240075" y="4397525"/>
            <a:chExt cx="2663700" cy="321900"/>
          </a:xfrm>
        </p:grpSpPr>
        <p:sp>
          <p:nvSpPr>
            <p:cNvPr id="408" name="Google Shape;408;p61"/>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409" name="Google Shape;409;p61"/>
            <p:cNvSpPr/>
            <p:nvPr/>
          </p:nvSpPr>
          <p:spPr>
            <a:xfrm>
              <a:off x="4020675" y="4397525"/>
              <a:ext cx="321900" cy="321900"/>
            </a:xfrm>
            <a:prstGeom prst="ellipse">
              <a:avLst/>
            </a:prstGeom>
            <a:solidFill>
              <a:srgbClr val="6D9EEB"/>
            </a:solid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1</a:t>
              </a:r>
              <a:endParaRPr b="1" sz="800">
                <a:latin typeface="Arvo"/>
                <a:ea typeface="Arvo"/>
                <a:cs typeface="Arvo"/>
                <a:sym typeface="Arvo"/>
              </a:endParaRPr>
            </a:p>
          </p:txBody>
        </p:sp>
        <p:sp>
          <p:nvSpPr>
            <p:cNvPr id="410" name="Google Shape;410;p61"/>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411" name="Google Shape;411;p61"/>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412" name="Google Shape;412;p61"/>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413" name="Google Shape;413;p61"/>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414" name="Google Shape;414;p61"/>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
        <p:nvSpPr>
          <p:cNvPr id="415" name="Google Shape;415;p61"/>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E599"/>
                </a:solidFill>
                <a:latin typeface="Spectral"/>
                <a:ea typeface="Spectral"/>
                <a:cs typeface="Spectral"/>
                <a:sym typeface="Spectral"/>
              </a:rPr>
              <a:t>Discuss with your partner</a:t>
            </a:r>
            <a:endParaRPr b="1" sz="1600">
              <a:solidFill>
                <a:schemeClr val="lt1"/>
              </a:solidFill>
            </a:endParaRPr>
          </a:p>
          <a:p>
            <a:pPr indent="0" lvl="0" marL="0" rtl="0" algn="ctr">
              <a:lnSpc>
                <a:spcPct val="115000"/>
              </a:lnSpc>
              <a:spcBef>
                <a:spcPts val="1200"/>
              </a:spcBef>
              <a:spcAft>
                <a:spcPts val="0"/>
              </a:spcAft>
              <a:buNone/>
            </a:pPr>
            <a:r>
              <a:rPr lang="en" sz="1600">
                <a:solidFill>
                  <a:srgbClr val="FFFFFF"/>
                </a:solidFill>
                <a:latin typeface="Helvetica Neue"/>
                <a:ea typeface="Helvetica Neue"/>
                <a:cs typeface="Helvetica Neue"/>
                <a:sym typeface="Helvetica Neue"/>
              </a:rPr>
              <a:t>Answer question </a:t>
            </a:r>
            <a:r>
              <a:rPr b="1" lang="en" sz="1600">
                <a:solidFill>
                  <a:srgbClr val="FFFFFF"/>
                </a:solidFill>
                <a:latin typeface="Arvo"/>
                <a:ea typeface="Arvo"/>
                <a:cs typeface="Arvo"/>
                <a:sym typeface="Arvo"/>
              </a:rPr>
              <a:t>e.</a:t>
            </a:r>
            <a:r>
              <a:rPr lang="en" sz="1600">
                <a:solidFill>
                  <a:srgbClr val="FFFFFF"/>
                </a:solidFill>
                <a:latin typeface="Helvetica Neue"/>
                <a:ea typeface="Helvetica Neue"/>
                <a:cs typeface="Helvetica Neue"/>
                <a:sym typeface="Helvetica Neue"/>
              </a:rPr>
              <a:t> in </a:t>
            </a:r>
            <a:r>
              <a:rPr b="1" lang="en" sz="1600">
                <a:solidFill>
                  <a:srgbClr val="FFFFFF"/>
                </a:solidFill>
                <a:latin typeface="Arvo"/>
                <a:ea typeface="Arvo"/>
                <a:cs typeface="Arvo"/>
                <a:sym typeface="Arvo"/>
              </a:rPr>
              <a:t>Color Filters</a:t>
            </a:r>
            <a:r>
              <a:rPr b="1" lang="en" sz="1600">
                <a:solidFill>
                  <a:srgbClr val="EFEFEF"/>
                </a:solidFill>
                <a:latin typeface="Arvo"/>
                <a:ea typeface="Arvo"/>
                <a:cs typeface="Arvo"/>
                <a:sym typeface="Arvo"/>
              </a:rPr>
              <a:t>, Part 2</a:t>
            </a:r>
            <a:br>
              <a:rPr lang="en" sz="1600">
                <a:solidFill>
                  <a:srgbClr val="FFFFFF"/>
                </a:solidFill>
                <a:latin typeface="Helvetica Neue"/>
                <a:ea typeface="Helvetica Neue"/>
                <a:cs typeface="Helvetica Neue"/>
                <a:sym typeface="Helvetica Neue"/>
              </a:rPr>
            </a:br>
            <a:r>
              <a:rPr lang="en" sz="1600">
                <a:solidFill>
                  <a:srgbClr val="FFFFFF"/>
                </a:solidFill>
                <a:latin typeface="Helvetica Neue"/>
                <a:ea typeface="Helvetica Neue"/>
                <a:cs typeface="Helvetica Neue"/>
                <a:sym typeface="Helvetica Neue"/>
              </a:rPr>
              <a:t>of your </a:t>
            </a:r>
            <a:r>
              <a:rPr b="1" lang="en" sz="1600">
                <a:solidFill>
                  <a:srgbClr val="FFFFFF"/>
                </a:solidFill>
                <a:latin typeface="Helvetica Neue"/>
                <a:ea typeface="Helvetica Neue"/>
                <a:cs typeface="Helvetica Neue"/>
                <a:sym typeface="Helvetica Neue"/>
              </a:rPr>
              <a:t>Spectrum Notebook</a:t>
            </a:r>
            <a:endParaRPr b="1" sz="1600">
              <a:solidFill>
                <a:srgbClr val="FFFFFF"/>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2"/>
          <p:cNvSpPr txBox="1"/>
          <p:nvPr>
            <p:ph idx="4294967295" type="ctrTitle"/>
          </p:nvPr>
        </p:nvSpPr>
        <p:spPr>
          <a:xfrm>
            <a:off x="657450" y="325175"/>
            <a:ext cx="7829100" cy="36729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solidFill>
                  <a:srgbClr val="FFE599"/>
                </a:solidFill>
                <a:latin typeface="Spectral"/>
                <a:ea typeface="Spectral"/>
                <a:cs typeface="Spectral"/>
                <a:sym typeface="Spectral"/>
              </a:rPr>
              <a:t>Photons &amp; Color </a:t>
            </a:r>
            <a:endParaRPr b="1" sz="4400">
              <a:solidFill>
                <a:srgbClr val="FFE599"/>
              </a:solidFill>
              <a:latin typeface="Spectral"/>
              <a:ea typeface="Spectral"/>
              <a:cs typeface="Spectral"/>
              <a:sym typeface="Spectral"/>
            </a:endParaRPr>
          </a:p>
          <a:p>
            <a:pPr indent="0" lvl="0" marL="0" rtl="0" algn="ctr">
              <a:spcBef>
                <a:spcPts val="1000"/>
              </a:spcBef>
              <a:spcAft>
                <a:spcPts val="0"/>
              </a:spcAft>
              <a:buNone/>
            </a:pPr>
            <a:r>
              <a:rPr b="1" lang="en" sz="2200">
                <a:solidFill>
                  <a:srgbClr val="FFE599"/>
                </a:solidFill>
                <a:latin typeface="Spectral"/>
                <a:ea typeface="Spectral"/>
                <a:cs typeface="Spectral"/>
                <a:sym typeface="Spectral"/>
              </a:rPr>
              <a:t>and</a:t>
            </a:r>
            <a:endParaRPr b="1" sz="2200">
              <a:solidFill>
                <a:srgbClr val="FFE599"/>
              </a:solidFill>
              <a:latin typeface="Spectral"/>
              <a:ea typeface="Spectral"/>
              <a:cs typeface="Spectral"/>
              <a:sym typeface="Spectral"/>
            </a:endParaRPr>
          </a:p>
          <a:p>
            <a:pPr indent="0" lvl="0" marL="0" rtl="0" algn="ctr">
              <a:spcBef>
                <a:spcPts val="0"/>
              </a:spcBef>
              <a:spcAft>
                <a:spcPts val="0"/>
              </a:spcAft>
              <a:buNone/>
            </a:pPr>
            <a:r>
              <a:rPr b="1" lang="en" sz="4400">
                <a:solidFill>
                  <a:srgbClr val="FFE599"/>
                </a:solidFill>
                <a:latin typeface="Spectral"/>
                <a:ea typeface="Spectral"/>
                <a:cs typeface="Spectral"/>
                <a:sym typeface="Spectral"/>
              </a:rPr>
              <a:t>Color Mixing</a:t>
            </a:r>
            <a:endParaRPr sz="1800">
              <a:latin typeface="Helvetica Neue"/>
              <a:ea typeface="Helvetica Neue"/>
              <a:cs typeface="Helvetica Neue"/>
              <a:sym typeface="Helvetica Neue"/>
            </a:endParaRPr>
          </a:p>
          <a:p>
            <a:pPr indent="0" lvl="0" marL="0" rtl="0" algn="ctr">
              <a:spcBef>
                <a:spcPts val="1000"/>
              </a:spcBef>
              <a:spcAft>
                <a:spcPts val="0"/>
              </a:spcAft>
              <a:buNone/>
            </a:pPr>
            <a:r>
              <a:rPr lang="en" sz="2200">
                <a:latin typeface="Helvetica Neue"/>
                <a:ea typeface="Helvetica Neue"/>
                <a:cs typeface="Helvetica Neue"/>
                <a:sym typeface="Helvetica Neue"/>
              </a:rPr>
              <a:t>Open the Photons &amp; Color section of Module 1: Light in the Spectrum Tool</a:t>
            </a:r>
            <a:endParaRPr sz="2000">
              <a:latin typeface="Helvetica Neue"/>
              <a:ea typeface="Helvetica Neue"/>
              <a:cs typeface="Helvetica Neue"/>
              <a:sym typeface="Helvetica Neue"/>
            </a:endParaRPr>
          </a:p>
          <a:p>
            <a:pPr indent="0" lvl="0" marL="0" rtl="0" algn="ctr">
              <a:spcBef>
                <a:spcPts val="1000"/>
              </a:spcBef>
              <a:spcAft>
                <a:spcPts val="0"/>
              </a:spcAft>
              <a:buNone/>
            </a:pPr>
            <a:br>
              <a:rPr lang="en" sz="1800">
                <a:latin typeface="Helvetica Neue"/>
                <a:ea typeface="Helvetica Neue"/>
                <a:cs typeface="Helvetica Neue"/>
                <a:sym typeface="Helvetica Neue"/>
              </a:rPr>
            </a:br>
            <a:r>
              <a:rPr lang="en" sz="1800">
                <a:latin typeface="Helvetica Neue"/>
                <a:ea typeface="Helvetica Neue"/>
                <a:cs typeface="Helvetica Neue"/>
                <a:sym typeface="Helvetica Neue"/>
              </a:rPr>
              <a:t>Complete all questions in the</a:t>
            </a:r>
            <a:r>
              <a:rPr b="1" lang="en" sz="1800">
                <a:latin typeface="Helvetica Neue"/>
                <a:ea typeface="Helvetica Neue"/>
                <a:cs typeface="Helvetica Neue"/>
                <a:sym typeface="Helvetica Neue"/>
              </a:rPr>
              <a:t> Photons &amp; Color</a:t>
            </a:r>
            <a:r>
              <a:rPr lang="en" sz="1800">
                <a:latin typeface="Helvetica Neue"/>
                <a:ea typeface="Helvetica Neue"/>
                <a:cs typeface="Helvetica Neue"/>
                <a:sym typeface="Helvetica Neue"/>
              </a:rPr>
              <a:t> and </a:t>
            </a:r>
            <a:r>
              <a:rPr b="1" lang="en" sz="1800">
                <a:latin typeface="Helvetica Neue"/>
                <a:ea typeface="Helvetica Neue"/>
                <a:cs typeface="Helvetica Neue"/>
                <a:sym typeface="Helvetica Neue"/>
              </a:rPr>
              <a:t>Color Mixing </a:t>
            </a:r>
            <a:r>
              <a:rPr lang="en" sz="1800">
                <a:latin typeface="Arvo"/>
                <a:ea typeface="Arvo"/>
                <a:cs typeface="Arvo"/>
                <a:sym typeface="Arvo"/>
              </a:rPr>
              <a:t>sections</a:t>
            </a:r>
            <a:r>
              <a:rPr b="1" lang="en" sz="1800">
                <a:latin typeface="Arvo"/>
                <a:ea typeface="Arvo"/>
                <a:cs typeface="Arvo"/>
                <a:sym typeface="Arvo"/>
              </a:rPr>
              <a:t> </a:t>
            </a:r>
            <a:r>
              <a:rPr lang="en" sz="1800">
                <a:latin typeface="Helvetica Neue"/>
                <a:ea typeface="Helvetica Neue"/>
                <a:cs typeface="Helvetica Neue"/>
                <a:sym typeface="Helvetica Neue"/>
              </a:rPr>
              <a:t>of your </a:t>
            </a:r>
            <a:r>
              <a:rPr b="1" lang="en" sz="1800">
                <a:latin typeface="Helvetica Neue"/>
                <a:ea typeface="Helvetica Neue"/>
                <a:cs typeface="Helvetica Neue"/>
                <a:sym typeface="Helvetica Neue"/>
              </a:rPr>
              <a:t>Spectrum Notebook</a:t>
            </a:r>
            <a:r>
              <a:rPr lang="en" sz="1800">
                <a:latin typeface="Helvetica Neue"/>
                <a:ea typeface="Helvetica Neue"/>
                <a:cs typeface="Helvetica Neue"/>
                <a:sym typeface="Helvetica Neue"/>
              </a:rPr>
              <a:t> as you work through the PhET Simulation.</a:t>
            </a:r>
            <a:endParaRPr sz="1800">
              <a:latin typeface="Helvetica Neue"/>
              <a:ea typeface="Helvetica Neue"/>
              <a:cs typeface="Helvetica Neue"/>
              <a:sym typeface="Helvetica Neue"/>
            </a:endParaRPr>
          </a:p>
        </p:txBody>
      </p:sp>
      <p:grpSp>
        <p:nvGrpSpPr>
          <p:cNvPr id="421" name="Google Shape;421;p62"/>
          <p:cNvGrpSpPr/>
          <p:nvPr/>
        </p:nvGrpSpPr>
        <p:grpSpPr>
          <a:xfrm>
            <a:off x="3240019" y="4568909"/>
            <a:ext cx="2663700" cy="321900"/>
            <a:chOff x="3240075" y="4397525"/>
            <a:chExt cx="2663700" cy="321900"/>
          </a:xfrm>
        </p:grpSpPr>
        <p:sp>
          <p:nvSpPr>
            <p:cNvPr id="422" name="Google Shape;422;p62"/>
            <p:cNvSpPr/>
            <p:nvPr/>
          </p:nvSpPr>
          <p:spPr>
            <a:xfrm>
              <a:off x="4410975" y="4397525"/>
              <a:ext cx="321900" cy="321900"/>
            </a:xfrm>
            <a:prstGeom prst="ellipse">
              <a:avLst/>
            </a:prstGeom>
            <a:solidFill>
              <a:srgbClr val="93C47D"/>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2</a:t>
              </a:r>
              <a:endParaRPr b="1" sz="800">
                <a:latin typeface="Arvo"/>
                <a:ea typeface="Arvo"/>
                <a:cs typeface="Arvo"/>
                <a:sym typeface="Arvo"/>
              </a:endParaRPr>
            </a:p>
          </p:txBody>
        </p:sp>
        <p:sp>
          <p:nvSpPr>
            <p:cNvPr id="423" name="Google Shape;423;p62"/>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424" name="Google Shape;424;p62"/>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425" name="Google Shape;425;p62"/>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426" name="Google Shape;426;p62"/>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427" name="Google Shape;427;p62"/>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428" name="Google Shape;428;p62"/>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2" name="Shape 432"/>
        <p:cNvGrpSpPr/>
        <p:nvPr/>
      </p:nvGrpSpPr>
      <p:grpSpPr>
        <a:xfrm>
          <a:off x="0" y="0"/>
          <a:ext cx="0" cy="0"/>
          <a:chOff x="0" y="0"/>
          <a:chExt cx="0" cy="0"/>
        </a:xfrm>
      </p:grpSpPr>
      <p:sp>
        <p:nvSpPr>
          <p:cNvPr id="433" name="Google Shape;433;p63"/>
          <p:cNvSpPr txBox="1"/>
          <p:nvPr/>
        </p:nvSpPr>
        <p:spPr>
          <a:xfrm>
            <a:off x="793500" y="1689525"/>
            <a:ext cx="7557000" cy="2014200"/>
          </a:xfrm>
          <a:prstGeom prst="rect">
            <a:avLst/>
          </a:prstGeom>
          <a:noFill/>
          <a:ln>
            <a:noFill/>
          </a:ln>
        </p:spPr>
        <p:txBody>
          <a:bodyPr anchorCtr="0" anchor="t" bIns="19050" lIns="19050" spcFirstLastPara="1" rIns="19050" wrap="square" tIns="19050">
            <a:noAutofit/>
          </a:bodyPr>
          <a:lstStyle/>
          <a:p>
            <a:pPr indent="0" lvl="0" marL="0" marR="342900" rtl="0" algn="ctr">
              <a:lnSpc>
                <a:spcPct val="115000"/>
              </a:lnSpc>
              <a:spcBef>
                <a:spcPts val="0"/>
              </a:spcBef>
              <a:spcAft>
                <a:spcPts val="0"/>
              </a:spcAft>
              <a:buNone/>
            </a:pPr>
            <a:r>
              <a:rPr lang="en" sz="2300">
                <a:solidFill>
                  <a:srgbClr val="FFFFFF"/>
                </a:solidFill>
                <a:latin typeface="Arvo"/>
                <a:ea typeface="Arvo"/>
                <a:cs typeface="Arvo"/>
                <a:sym typeface="Arvo"/>
              </a:rPr>
              <a:t>What are the behaviors of light that</a:t>
            </a:r>
            <a:br>
              <a:rPr lang="en" sz="2300">
                <a:solidFill>
                  <a:srgbClr val="FFFFFF"/>
                </a:solidFill>
                <a:latin typeface="Arvo"/>
                <a:ea typeface="Arvo"/>
                <a:cs typeface="Arvo"/>
                <a:sym typeface="Arvo"/>
              </a:rPr>
            </a:br>
            <a:r>
              <a:rPr lang="en" sz="2300">
                <a:solidFill>
                  <a:srgbClr val="FFFFFF"/>
                </a:solidFill>
                <a:latin typeface="Arvo"/>
                <a:ea typeface="Arvo"/>
                <a:cs typeface="Arvo"/>
                <a:sym typeface="Arvo"/>
              </a:rPr>
              <a:t>we have learned about?</a:t>
            </a:r>
            <a:endParaRPr sz="2300">
              <a:solidFill>
                <a:srgbClr val="FFFFFF"/>
              </a:solidFill>
              <a:latin typeface="Arvo"/>
              <a:ea typeface="Arvo"/>
              <a:cs typeface="Arvo"/>
              <a:sym typeface="Arvo"/>
            </a:endParaRPr>
          </a:p>
          <a:p>
            <a:pPr indent="0" lvl="0" marL="0" marR="342900" rtl="0" algn="ctr">
              <a:lnSpc>
                <a:spcPct val="115000"/>
              </a:lnSpc>
              <a:spcBef>
                <a:spcPts val="1100"/>
              </a:spcBef>
              <a:spcAft>
                <a:spcPts val="0"/>
              </a:spcAft>
              <a:buNone/>
            </a:pPr>
            <a:r>
              <a:t/>
            </a:r>
            <a:endParaRPr sz="2300">
              <a:solidFill>
                <a:srgbClr val="FFFFFF"/>
              </a:solidFill>
              <a:latin typeface="Arvo"/>
              <a:ea typeface="Arvo"/>
              <a:cs typeface="Arvo"/>
              <a:sym typeface="Arvo"/>
            </a:endParaRPr>
          </a:p>
          <a:p>
            <a:pPr indent="0" lvl="0" marL="0" marR="0" rtl="0" algn="ctr">
              <a:lnSpc>
                <a:spcPct val="115000"/>
              </a:lnSpc>
              <a:spcBef>
                <a:spcPts val="1100"/>
              </a:spcBef>
              <a:spcAft>
                <a:spcPts val="1100"/>
              </a:spcAft>
              <a:buNone/>
            </a:pPr>
            <a:r>
              <a:rPr lang="en" sz="2300">
                <a:solidFill>
                  <a:srgbClr val="FFFFFF"/>
                </a:solidFill>
                <a:latin typeface="Arvo"/>
                <a:ea typeface="Arvo"/>
                <a:cs typeface="Arvo"/>
                <a:sym typeface="Arvo"/>
              </a:rPr>
              <a:t>Which behaviors have we observed so far?</a:t>
            </a:r>
            <a:endParaRPr sz="2300">
              <a:solidFill>
                <a:srgbClr val="FFFFFF"/>
              </a:solidFill>
              <a:latin typeface="Arvo"/>
              <a:ea typeface="Arvo"/>
              <a:cs typeface="Arvo"/>
              <a:sym typeface="Arvo"/>
            </a:endParaRPr>
          </a:p>
        </p:txBody>
      </p:sp>
      <p:sp>
        <p:nvSpPr>
          <p:cNvPr id="434" name="Google Shape;434;p63"/>
          <p:cNvSpPr txBox="1"/>
          <p:nvPr/>
        </p:nvSpPr>
        <p:spPr>
          <a:xfrm>
            <a:off x="793500" y="313238"/>
            <a:ext cx="7557000" cy="650700"/>
          </a:xfrm>
          <a:prstGeom prst="rect">
            <a:avLst/>
          </a:prstGeom>
          <a:noFill/>
          <a:ln>
            <a:noFill/>
          </a:ln>
        </p:spPr>
        <p:txBody>
          <a:bodyPr anchorCtr="0" anchor="t" bIns="19050" lIns="19050" spcFirstLastPara="1" rIns="19050" wrap="square" tIns="19050">
            <a:noAutofit/>
          </a:bodyPr>
          <a:lstStyle/>
          <a:p>
            <a:pPr indent="0" lvl="0" marL="0" rtl="0" algn="ctr">
              <a:spcBef>
                <a:spcPts val="0"/>
              </a:spcBef>
              <a:spcAft>
                <a:spcPts val="1200"/>
              </a:spcAft>
              <a:buNone/>
            </a:pPr>
            <a:r>
              <a:rPr b="1" lang="en" sz="3200">
                <a:solidFill>
                  <a:srgbClr val="FFE599"/>
                </a:solidFill>
                <a:latin typeface="Spectral"/>
                <a:ea typeface="Spectral"/>
                <a:cs typeface="Spectral"/>
                <a:sym typeface="Spectral"/>
              </a:rPr>
              <a:t>How Light Behaves</a:t>
            </a:r>
            <a:endParaRPr sz="3200">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9" name="Shape 189"/>
        <p:cNvGrpSpPr/>
        <p:nvPr/>
      </p:nvGrpSpPr>
      <p:grpSpPr>
        <a:xfrm>
          <a:off x="0" y="0"/>
          <a:ext cx="0" cy="0"/>
          <a:chOff x="0" y="0"/>
          <a:chExt cx="0" cy="0"/>
        </a:xfrm>
      </p:grpSpPr>
      <p:sp>
        <p:nvSpPr>
          <p:cNvPr id="190" name="Google Shape;190;p46"/>
          <p:cNvSpPr txBox="1"/>
          <p:nvPr>
            <p:ph type="ctrTitle"/>
          </p:nvPr>
        </p:nvSpPr>
        <p:spPr>
          <a:xfrm>
            <a:off x="311700" y="749850"/>
            <a:ext cx="8520600" cy="2962200"/>
          </a:xfrm>
          <a:prstGeom prst="rect">
            <a:avLst/>
          </a:prstGeom>
        </p:spPr>
        <p:txBody>
          <a:bodyPr anchorCtr="0" anchor="ctr" bIns="19050" lIns="19050" spcFirstLastPara="1" rIns="19050" wrap="square" tIns="19050">
            <a:noAutofit/>
          </a:bodyPr>
          <a:lstStyle/>
          <a:p>
            <a:pPr indent="0" lvl="0" marL="0" rtl="0" algn="ctr">
              <a:spcBef>
                <a:spcPts val="0"/>
              </a:spcBef>
              <a:spcAft>
                <a:spcPts val="0"/>
              </a:spcAft>
              <a:buNone/>
            </a:pPr>
            <a:r>
              <a:rPr lang="en" sz="4400">
                <a:solidFill>
                  <a:srgbClr val="FFE599"/>
                </a:solidFill>
                <a:latin typeface="Spectral"/>
                <a:ea typeface="Spectral"/>
                <a:cs typeface="Spectral"/>
                <a:sym typeface="Spectral"/>
              </a:rPr>
              <a:t>Welcome to Spectrum Lab</a:t>
            </a:r>
            <a:endParaRPr sz="4400">
              <a:solidFill>
                <a:srgbClr val="FFE599"/>
              </a:solidFill>
              <a:latin typeface="Spectral"/>
              <a:ea typeface="Spectral"/>
              <a:cs typeface="Spectral"/>
              <a:sym typeface="Spectral"/>
            </a:endParaRPr>
          </a:p>
          <a:p>
            <a:pPr indent="0" lvl="0" marL="0" rtl="0" algn="ctr">
              <a:lnSpc>
                <a:spcPct val="100000"/>
              </a:lnSpc>
              <a:spcBef>
                <a:spcPts val="2500"/>
              </a:spcBef>
              <a:spcAft>
                <a:spcPts val="400"/>
              </a:spcAft>
              <a:buClr>
                <a:schemeClr val="dk1"/>
              </a:buClr>
              <a:buSzPts val="1100"/>
              <a:buFont typeface="Arial"/>
              <a:buNone/>
            </a:pPr>
            <a:r>
              <a:rPr b="0" lang="en" sz="2500">
                <a:solidFill>
                  <a:schemeClr val="lt1"/>
                </a:solidFill>
                <a:latin typeface="Arvo"/>
                <a:ea typeface="Arvo"/>
                <a:cs typeface="Arvo"/>
                <a:sym typeface="Arvo"/>
              </a:rPr>
              <a:t>What can light reveal about an object or</a:t>
            </a:r>
            <a:br>
              <a:rPr b="0" lang="en" sz="2500">
                <a:solidFill>
                  <a:schemeClr val="lt1"/>
                </a:solidFill>
                <a:latin typeface="Arvo"/>
                <a:ea typeface="Arvo"/>
                <a:cs typeface="Arvo"/>
                <a:sym typeface="Arvo"/>
              </a:rPr>
            </a:br>
            <a:r>
              <a:rPr b="0" lang="en" sz="2500">
                <a:solidFill>
                  <a:schemeClr val="lt1"/>
                </a:solidFill>
                <a:latin typeface="Arvo"/>
                <a:ea typeface="Arvo"/>
                <a:cs typeface="Arvo"/>
                <a:sym typeface="Arvo"/>
              </a:rPr>
              <a:t>phenomenon, beyond what our eyes can see?</a:t>
            </a:r>
            <a:endParaRPr b="0" sz="5000">
              <a:latin typeface="Arvo"/>
              <a:ea typeface="Arvo"/>
              <a:cs typeface="Arvo"/>
              <a:sym typeface="Arvo"/>
            </a:endParaRPr>
          </a:p>
        </p:txBody>
      </p:sp>
      <p:grpSp>
        <p:nvGrpSpPr>
          <p:cNvPr id="191" name="Google Shape;191;p46"/>
          <p:cNvGrpSpPr/>
          <p:nvPr/>
        </p:nvGrpSpPr>
        <p:grpSpPr>
          <a:xfrm>
            <a:off x="3240019" y="4568909"/>
            <a:ext cx="2663700" cy="321900"/>
            <a:chOff x="3240075" y="4397525"/>
            <a:chExt cx="2663700" cy="321900"/>
          </a:xfrm>
        </p:grpSpPr>
        <p:sp>
          <p:nvSpPr>
            <p:cNvPr id="192" name="Google Shape;192;p46"/>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193" name="Google Shape;193;p46"/>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194" name="Google Shape;194;p46"/>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195" name="Google Shape;195;p46"/>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196" name="Google Shape;196;p46"/>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197" name="Google Shape;197;p46"/>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198" name="Google Shape;198;p46"/>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8" name="Shape 438"/>
        <p:cNvGrpSpPr/>
        <p:nvPr/>
      </p:nvGrpSpPr>
      <p:grpSpPr>
        <a:xfrm>
          <a:off x="0" y="0"/>
          <a:ext cx="0" cy="0"/>
          <a:chOff x="0" y="0"/>
          <a:chExt cx="0" cy="0"/>
        </a:xfrm>
      </p:grpSpPr>
      <p:sp>
        <p:nvSpPr>
          <p:cNvPr id="439" name="Google Shape;439;p64"/>
          <p:cNvSpPr txBox="1"/>
          <p:nvPr/>
        </p:nvSpPr>
        <p:spPr>
          <a:xfrm>
            <a:off x="793500" y="313238"/>
            <a:ext cx="7557000" cy="650700"/>
          </a:xfrm>
          <a:prstGeom prst="rect">
            <a:avLst/>
          </a:prstGeom>
          <a:noFill/>
          <a:ln>
            <a:noFill/>
          </a:ln>
        </p:spPr>
        <p:txBody>
          <a:bodyPr anchorCtr="0" anchor="t" bIns="19050" lIns="19050" spcFirstLastPara="1" rIns="19050" wrap="square" tIns="19050">
            <a:noAutofit/>
          </a:bodyPr>
          <a:lstStyle/>
          <a:p>
            <a:pPr indent="0" lvl="0" marL="0" rtl="0" algn="ctr">
              <a:spcBef>
                <a:spcPts val="0"/>
              </a:spcBef>
              <a:spcAft>
                <a:spcPts val="1200"/>
              </a:spcAft>
              <a:buNone/>
            </a:pPr>
            <a:r>
              <a:rPr b="1" lang="en" sz="3200">
                <a:solidFill>
                  <a:srgbClr val="FFE599"/>
                </a:solidFill>
                <a:latin typeface="Spectral"/>
                <a:ea typeface="Spectral"/>
                <a:cs typeface="Spectral"/>
                <a:sym typeface="Spectral"/>
              </a:rPr>
              <a:t>How Light Behaves</a:t>
            </a:r>
            <a:endParaRPr sz="3200">
              <a:solidFill>
                <a:schemeClr val="lt1"/>
              </a:solidFill>
              <a:latin typeface="Helvetica Neue"/>
              <a:ea typeface="Helvetica Neue"/>
              <a:cs typeface="Helvetica Neue"/>
              <a:sym typeface="Helvetica Neue"/>
            </a:endParaRPr>
          </a:p>
        </p:txBody>
      </p:sp>
      <p:sp>
        <p:nvSpPr>
          <p:cNvPr id="440" name="Google Shape;440;p64"/>
          <p:cNvSpPr txBox="1"/>
          <p:nvPr/>
        </p:nvSpPr>
        <p:spPr>
          <a:xfrm>
            <a:off x="543500" y="1832675"/>
            <a:ext cx="2161500" cy="17793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None/>
            </a:pPr>
            <a:r>
              <a:rPr b="1" lang="en" sz="1800">
                <a:solidFill>
                  <a:srgbClr val="FFE599"/>
                </a:solidFill>
                <a:latin typeface="Arvo"/>
                <a:ea typeface="Arvo"/>
                <a:cs typeface="Arvo"/>
                <a:sym typeface="Arvo"/>
              </a:rPr>
              <a:t>Emission</a:t>
            </a:r>
            <a:endParaRPr sz="1800">
              <a:solidFill>
                <a:schemeClr val="lt1"/>
              </a:solidFill>
              <a:latin typeface="Arvo"/>
              <a:ea typeface="Arvo"/>
              <a:cs typeface="Arvo"/>
              <a:sym typeface="Arvo"/>
            </a:endParaRPr>
          </a:p>
          <a:p>
            <a:pPr indent="0" lvl="0" marL="0" rtl="0" algn="l">
              <a:lnSpc>
                <a:spcPct val="115000"/>
              </a:lnSpc>
              <a:spcBef>
                <a:spcPts val="0"/>
              </a:spcBef>
              <a:spcAft>
                <a:spcPts val="0"/>
              </a:spcAft>
              <a:buNone/>
            </a:pPr>
            <a:r>
              <a:rPr lang="en" sz="2000">
                <a:solidFill>
                  <a:schemeClr val="lt1"/>
                </a:solidFill>
                <a:latin typeface="Helvetica Neue"/>
                <a:ea typeface="Helvetica Neue"/>
                <a:cs typeface="Helvetica Neue"/>
                <a:sym typeface="Helvetica Neue"/>
              </a:rPr>
              <a:t>photons are given off by an object</a:t>
            </a:r>
            <a:endParaRPr sz="2000">
              <a:solidFill>
                <a:schemeClr val="lt1"/>
              </a:solidFill>
              <a:latin typeface="Helvetica Neue"/>
              <a:ea typeface="Helvetica Neue"/>
              <a:cs typeface="Helvetica Neue"/>
              <a:sym typeface="Helvetica Neue"/>
            </a:endParaRPr>
          </a:p>
          <a:p>
            <a:pPr indent="0" lvl="0" marL="0" rtl="0" algn="l">
              <a:lnSpc>
                <a:spcPct val="100000"/>
              </a:lnSpc>
              <a:spcBef>
                <a:spcPts val="600"/>
              </a:spcBef>
              <a:spcAft>
                <a:spcPts val="900"/>
              </a:spcAft>
              <a:buNone/>
            </a:pPr>
            <a:r>
              <a:rPr lang="en" sz="1600">
                <a:solidFill>
                  <a:schemeClr val="lt1"/>
                </a:solidFill>
                <a:latin typeface="Helvetica Neue"/>
                <a:ea typeface="Helvetica Neue"/>
                <a:cs typeface="Helvetica Neue"/>
                <a:sym typeface="Helvetica Neue"/>
              </a:rPr>
              <a:t>(as from a light bulb or a star)</a:t>
            </a:r>
            <a:endParaRPr b="1" sz="1600">
              <a:solidFill>
                <a:srgbClr val="FFE599"/>
              </a:solidFill>
              <a:latin typeface="Helvetica Neue"/>
              <a:ea typeface="Helvetica Neue"/>
              <a:cs typeface="Helvetica Neue"/>
              <a:sym typeface="Helvetica Neue"/>
            </a:endParaRPr>
          </a:p>
        </p:txBody>
      </p:sp>
      <p:grpSp>
        <p:nvGrpSpPr>
          <p:cNvPr id="441" name="Google Shape;441;p64"/>
          <p:cNvGrpSpPr/>
          <p:nvPr/>
        </p:nvGrpSpPr>
        <p:grpSpPr>
          <a:xfrm>
            <a:off x="3252848" y="1002848"/>
            <a:ext cx="5410458" cy="3490795"/>
            <a:chOff x="8674263" y="2674263"/>
            <a:chExt cx="14427888" cy="9308788"/>
          </a:xfrm>
        </p:grpSpPr>
        <p:pic>
          <p:nvPicPr>
            <p:cNvPr id="442" name="Google Shape;442;p64"/>
            <p:cNvPicPr preferRelativeResize="0"/>
            <p:nvPr/>
          </p:nvPicPr>
          <p:blipFill>
            <a:blip r:embed="rId3">
              <a:alphaModFix/>
            </a:blip>
            <a:stretch>
              <a:fillRect/>
            </a:stretch>
          </p:blipFill>
          <p:spPr>
            <a:xfrm>
              <a:off x="8674263" y="2674263"/>
              <a:ext cx="14134497" cy="8993675"/>
            </a:xfrm>
            <a:prstGeom prst="rect">
              <a:avLst/>
            </a:prstGeom>
            <a:noFill/>
            <a:ln>
              <a:noFill/>
            </a:ln>
          </p:spPr>
        </p:pic>
        <p:grpSp>
          <p:nvGrpSpPr>
            <p:cNvPr id="443" name="Google Shape;443;p64"/>
            <p:cNvGrpSpPr/>
            <p:nvPr/>
          </p:nvGrpSpPr>
          <p:grpSpPr>
            <a:xfrm>
              <a:off x="14739225" y="7716950"/>
              <a:ext cx="8362925" cy="4266100"/>
              <a:chOff x="14739225" y="7716950"/>
              <a:chExt cx="8362925" cy="4266100"/>
            </a:xfrm>
          </p:grpSpPr>
          <p:sp>
            <p:nvSpPr>
              <p:cNvPr id="444" name="Google Shape;444;p64"/>
              <p:cNvSpPr/>
              <p:nvPr/>
            </p:nvSpPr>
            <p:spPr>
              <a:xfrm>
                <a:off x="21123650" y="10696950"/>
                <a:ext cx="1978500" cy="128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445" name="Google Shape;445;p64"/>
              <p:cNvSpPr/>
              <p:nvPr/>
            </p:nvSpPr>
            <p:spPr>
              <a:xfrm>
                <a:off x="14739225" y="10386700"/>
                <a:ext cx="1978500" cy="128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446" name="Google Shape;446;p64"/>
              <p:cNvSpPr/>
              <p:nvPr/>
            </p:nvSpPr>
            <p:spPr>
              <a:xfrm>
                <a:off x="16004475" y="9277850"/>
                <a:ext cx="5263500" cy="2705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447" name="Google Shape;447;p64"/>
              <p:cNvSpPr/>
              <p:nvPr/>
            </p:nvSpPr>
            <p:spPr>
              <a:xfrm>
                <a:off x="16354750" y="7716950"/>
                <a:ext cx="1747800" cy="17349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grpSp>
      </p:grpSp>
      <p:sp>
        <p:nvSpPr>
          <p:cNvPr id="448" name="Google Shape;448;p64"/>
          <p:cNvSpPr txBox="1"/>
          <p:nvPr/>
        </p:nvSpPr>
        <p:spPr>
          <a:xfrm>
            <a:off x="5093575" y="4784825"/>
            <a:ext cx="4059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C9DAF8"/>
                </a:solidFill>
                <a:latin typeface="Arvo"/>
                <a:ea typeface="Arvo"/>
                <a:cs typeface="Arvo"/>
                <a:sym typeface="Arvo"/>
              </a:rPr>
              <a:t>https://phet.colorado.edu/sims/html/color-vision/latest/color-vision_en.html</a:t>
            </a:r>
            <a:endParaRPr sz="800">
              <a:solidFill>
                <a:srgbClr val="C9DAF8"/>
              </a:solidFill>
              <a:latin typeface="Arvo"/>
              <a:ea typeface="Arvo"/>
              <a:cs typeface="Arvo"/>
              <a:sym typeface="Arvo"/>
            </a:endParaRPr>
          </a:p>
        </p:txBody>
      </p:sp>
      <p:pic>
        <p:nvPicPr>
          <p:cNvPr id="449" name="Google Shape;449;p64"/>
          <p:cNvPicPr preferRelativeResize="0"/>
          <p:nvPr/>
        </p:nvPicPr>
        <p:blipFill>
          <a:blip r:embed="rId4">
            <a:alphaModFix/>
          </a:blip>
          <a:stretch>
            <a:fillRect/>
          </a:stretch>
        </p:blipFill>
        <p:spPr>
          <a:xfrm>
            <a:off x="7939200" y="4428429"/>
            <a:ext cx="1081450" cy="3826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3" name="Shape 453"/>
        <p:cNvGrpSpPr/>
        <p:nvPr/>
      </p:nvGrpSpPr>
      <p:grpSpPr>
        <a:xfrm>
          <a:off x="0" y="0"/>
          <a:ext cx="0" cy="0"/>
          <a:chOff x="0" y="0"/>
          <a:chExt cx="0" cy="0"/>
        </a:xfrm>
      </p:grpSpPr>
      <p:sp>
        <p:nvSpPr>
          <p:cNvPr id="454" name="Google Shape;454;p65"/>
          <p:cNvSpPr txBox="1"/>
          <p:nvPr/>
        </p:nvSpPr>
        <p:spPr>
          <a:xfrm>
            <a:off x="793500" y="313238"/>
            <a:ext cx="7557000" cy="650700"/>
          </a:xfrm>
          <a:prstGeom prst="rect">
            <a:avLst/>
          </a:prstGeom>
          <a:noFill/>
          <a:ln>
            <a:noFill/>
          </a:ln>
        </p:spPr>
        <p:txBody>
          <a:bodyPr anchorCtr="0" anchor="t" bIns="19050" lIns="19050" spcFirstLastPara="1" rIns="19050" wrap="square" tIns="19050">
            <a:noAutofit/>
          </a:bodyPr>
          <a:lstStyle/>
          <a:p>
            <a:pPr indent="0" lvl="0" marL="0" rtl="0" algn="ctr">
              <a:spcBef>
                <a:spcPts val="0"/>
              </a:spcBef>
              <a:spcAft>
                <a:spcPts val="1200"/>
              </a:spcAft>
              <a:buNone/>
            </a:pPr>
            <a:r>
              <a:rPr b="1" lang="en" sz="3200">
                <a:solidFill>
                  <a:srgbClr val="FFE599"/>
                </a:solidFill>
                <a:latin typeface="Spectral"/>
                <a:ea typeface="Spectral"/>
                <a:cs typeface="Spectral"/>
                <a:sym typeface="Spectral"/>
              </a:rPr>
              <a:t>How Light Behaves</a:t>
            </a:r>
            <a:endParaRPr sz="3200">
              <a:solidFill>
                <a:schemeClr val="lt1"/>
              </a:solidFill>
              <a:latin typeface="Helvetica Neue"/>
              <a:ea typeface="Helvetica Neue"/>
              <a:cs typeface="Helvetica Neue"/>
              <a:sym typeface="Helvetica Neue"/>
            </a:endParaRPr>
          </a:p>
        </p:txBody>
      </p:sp>
      <p:sp>
        <p:nvSpPr>
          <p:cNvPr id="455" name="Google Shape;455;p65"/>
          <p:cNvSpPr txBox="1"/>
          <p:nvPr/>
        </p:nvSpPr>
        <p:spPr>
          <a:xfrm>
            <a:off x="543506" y="1294706"/>
            <a:ext cx="2601000" cy="3198900"/>
          </a:xfrm>
          <a:prstGeom prst="rect">
            <a:avLst/>
          </a:prstGeom>
          <a:no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0"/>
              </a:spcAft>
              <a:buNone/>
            </a:pPr>
            <a:r>
              <a:rPr b="1" lang="en" sz="1800">
                <a:solidFill>
                  <a:srgbClr val="FFE599"/>
                </a:solidFill>
                <a:latin typeface="Arvo"/>
                <a:ea typeface="Arvo"/>
                <a:cs typeface="Arvo"/>
                <a:sym typeface="Arvo"/>
              </a:rPr>
              <a:t>Absorption</a:t>
            </a:r>
            <a:r>
              <a:rPr lang="en" sz="1800">
                <a:solidFill>
                  <a:schemeClr val="lt1"/>
                </a:solidFill>
                <a:latin typeface="Arvo"/>
                <a:ea typeface="Arvo"/>
                <a:cs typeface="Arvo"/>
                <a:sym typeface="Arvo"/>
              </a:rPr>
              <a:t> </a:t>
            </a:r>
            <a:endParaRPr sz="1800">
              <a:solidFill>
                <a:schemeClr val="lt1"/>
              </a:solidFill>
              <a:latin typeface="Arvo"/>
              <a:ea typeface="Arvo"/>
              <a:cs typeface="Arvo"/>
              <a:sym typeface="Arvo"/>
            </a:endParaRPr>
          </a:p>
          <a:p>
            <a:pPr indent="0" lvl="0" marL="0" marR="0" rtl="0" algn="l">
              <a:lnSpc>
                <a:spcPct val="115000"/>
              </a:lnSpc>
              <a:spcBef>
                <a:spcPts val="0"/>
              </a:spcBef>
              <a:spcAft>
                <a:spcPts val="0"/>
              </a:spcAft>
              <a:buNone/>
            </a:pPr>
            <a:r>
              <a:rPr lang="en" sz="1800">
                <a:solidFill>
                  <a:schemeClr val="lt1"/>
                </a:solidFill>
                <a:latin typeface="Helvetica Neue"/>
                <a:ea typeface="Helvetica Neue"/>
                <a:cs typeface="Helvetica Neue"/>
                <a:sym typeface="Helvetica Neue"/>
              </a:rPr>
              <a:t>photons are taken up by a substance</a:t>
            </a:r>
            <a:endParaRPr i="1" sz="1800">
              <a:solidFill>
                <a:schemeClr val="lt1"/>
              </a:solidFill>
              <a:latin typeface="Helvetica Neue"/>
              <a:ea typeface="Helvetica Neue"/>
              <a:cs typeface="Helvetica Neue"/>
              <a:sym typeface="Helvetica Neue"/>
            </a:endParaRPr>
          </a:p>
          <a:p>
            <a:pPr indent="0" lvl="0" marL="0" marR="342900" rtl="0" algn="l">
              <a:lnSpc>
                <a:spcPct val="115000"/>
              </a:lnSpc>
              <a:spcBef>
                <a:spcPts val="1800"/>
              </a:spcBef>
              <a:spcAft>
                <a:spcPts val="0"/>
              </a:spcAft>
              <a:buNone/>
            </a:pPr>
            <a:r>
              <a:rPr b="1" lang="en" sz="1800">
                <a:solidFill>
                  <a:srgbClr val="FFE599"/>
                </a:solidFill>
                <a:latin typeface="Arvo"/>
                <a:ea typeface="Arvo"/>
                <a:cs typeface="Arvo"/>
                <a:sym typeface="Arvo"/>
              </a:rPr>
              <a:t>Transmission</a:t>
            </a:r>
            <a:endParaRPr sz="1800">
              <a:solidFill>
                <a:schemeClr val="lt1"/>
              </a:solidFill>
              <a:latin typeface="Arvo"/>
              <a:ea typeface="Arvo"/>
              <a:cs typeface="Arvo"/>
              <a:sym typeface="Arvo"/>
            </a:endParaRPr>
          </a:p>
          <a:p>
            <a:pPr indent="0" lvl="0" marL="0" marR="342900" rtl="0" algn="l">
              <a:lnSpc>
                <a:spcPct val="115000"/>
              </a:lnSpc>
              <a:spcBef>
                <a:spcPts val="0"/>
              </a:spcBef>
              <a:spcAft>
                <a:spcPts val="0"/>
              </a:spcAft>
              <a:buNone/>
            </a:pPr>
            <a:r>
              <a:rPr lang="en" sz="1800">
                <a:solidFill>
                  <a:schemeClr val="lt1"/>
                </a:solidFill>
                <a:latin typeface="Helvetica Neue"/>
                <a:ea typeface="Helvetica Neue"/>
                <a:cs typeface="Helvetica Neue"/>
                <a:sym typeface="Helvetica Neue"/>
              </a:rPr>
              <a:t>photons pass through a substance</a:t>
            </a:r>
            <a:endParaRPr i="1" sz="1800">
              <a:solidFill>
                <a:schemeClr val="lt1"/>
              </a:solidFill>
              <a:latin typeface="Helvetica Neue"/>
              <a:ea typeface="Helvetica Neue"/>
              <a:cs typeface="Helvetica Neue"/>
              <a:sym typeface="Helvetica Neue"/>
            </a:endParaRPr>
          </a:p>
          <a:p>
            <a:pPr indent="0" lvl="0" marL="0" marR="342900" rtl="0" algn="l">
              <a:lnSpc>
                <a:spcPct val="100000"/>
              </a:lnSpc>
              <a:spcBef>
                <a:spcPts val="900"/>
              </a:spcBef>
              <a:spcAft>
                <a:spcPts val="0"/>
              </a:spcAft>
              <a:buNone/>
            </a:pPr>
            <a:r>
              <a:rPr lang="en" sz="1600">
                <a:solidFill>
                  <a:schemeClr val="lt1"/>
                </a:solidFill>
                <a:latin typeface="Helvetica Neue"/>
                <a:ea typeface="Helvetica Neue"/>
                <a:cs typeface="Helvetica Neue"/>
                <a:sym typeface="Helvetica Neue"/>
              </a:rPr>
              <a:t>(as with a colored filter)</a:t>
            </a:r>
            <a:endParaRPr sz="1600">
              <a:solidFill>
                <a:schemeClr val="lt1"/>
              </a:solidFill>
              <a:latin typeface="Helvetica Neue"/>
              <a:ea typeface="Helvetica Neue"/>
              <a:cs typeface="Helvetica Neue"/>
              <a:sym typeface="Helvetica Neue"/>
            </a:endParaRPr>
          </a:p>
          <a:p>
            <a:pPr indent="0" lvl="0" marL="0" rtl="0" algn="l">
              <a:spcBef>
                <a:spcPts val="300"/>
              </a:spcBef>
              <a:spcAft>
                <a:spcPts val="0"/>
              </a:spcAft>
              <a:buNone/>
            </a:pPr>
            <a:r>
              <a:t/>
            </a:r>
            <a:endParaRPr sz="500">
              <a:latin typeface="Helvetica Neue"/>
              <a:ea typeface="Helvetica Neue"/>
              <a:cs typeface="Helvetica Neue"/>
              <a:sym typeface="Helvetica Neue"/>
            </a:endParaRPr>
          </a:p>
        </p:txBody>
      </p:sp>
      <p:grpSp>
        <p:nvGrpSpPr>
          <p:cNvPr id="456" name="Google Shape;456;p65"/>
          <p:cNvGrpSpPr/>
          <p:nvPr/>
        </p:nvGrpSpPr>
        <p:grpSpPr>
          <a:xfrm>
            <a:off x="3418397" y="1036078"/>
            <a:ext cx="5244909" cy="3457566"/>
            <a:chOff x="9115725" y="2762875"/>
            <a:chExt cx="13986425" cy="9220175"/>
          </a:xfrm>
        </p:grpSpPr>
        <p:pic>
          <p:nvPicPr>
            <p:cNvPr id="457" name="Google Shape;457;p65"/>
            <p:cNvPicPr preferRelativeResize="0"/>
            <p:nvPr/>
          </p:nvPicPr>
          <p:blipFill>
            <a:blip r:embed="rId3">
              <a:alphaModFix/>
            </a:blip>
            <a:stretch>
              <a:fillRect/>
            </a:stretch>
          </p:blipFill>
          <p:spPr>
            <a:xfrm>
              <a:off x="9115725" y="2762875"/>
              <a:ext cx="13350528" cy="8915399"/>
            </a:xfrm>
            <a:prstGeom prst="rect">
              <a:avLst/>
            </a:prstGeom>
            <a:noFill/>
            <a:ln>
              <a:noFill/>
            </a:ln>
          </p:spPr>
        </p:pic>
        <p:sp>
          <p:nvSpPr>
            <p:cNvPr id="458" name="Google Shape;458;p65"/>
            <p:cNvSpPr/>
            <p:nvPr/>
          </p:nvSpPr>
          <p:spPr>
            <a:xfrm>
              <a:off x="14739225" y="10386700"/>
              <a:ext cx="1978500" cy="128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459" name="Google Shape;459;p65"/>
            <p:cNvSpPr/>
            <p:nvPr/>
          </p:nvSpPr>
          <p:spPr>
            <a:xfrm>
              <a:off x="21123650" y="10696950"/>
              <a:ext cx="1978500" cy="128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grpSp>
      <p:sp>
        <p:nvSpPr>
          <p:cNvPr id="460" name="Google Shape;460;p65"/>
          <p:cNvSpPr txBox="1"/>
          <p:nvPr/>
        </p:nvSpPr>
        <p:spPr>
          <a:xfrm>
            <a:off x="5093575" y="4784825"/>
            <a:ext cx="4059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C9DAF8"/>
                </a:solidFill>
                <a:latin typeface="Arvo"/>
                <a:ea typeface="Arvo"/>
                <a:cs typeface="Arvo"/>
                <a:sym typeface="Arvo"/>
              </a:rPr>
              <a:t>https://phet.colorado.edu/sims/html/color-vision/latest/color-vision_en.html</a:t>
            </a:r>
            <a:endParaRPr sz="800">
              <a:solidFill>
                <a:srgbClr val="C9DAF8"/>
              </a:solidFill>
              <a:latin typeface="Arvo"/>
              <a:ea typeface="Arvo"/>
              <a:cs typeface="Arvo"/>
              <a:sym typeface="Arvo"/>
            </a:endParaRPr>
          </a:p>
        </p:txBody>
      </p:sp>
      <p:sp>
        <p:nvSpPr>
          <p:cNvPr id="461" name="Google Shape;461;p65"/>
          <p:cNvSpPr txBox="1"/>
          <p:nvPr/>
        </p:nvSpPr>
        <p:spPr>
          <a:xfrm>
            <a:off x="5734575" y="909938"/>
            <a:ext cx="2987700" cy="927600"/>
          </a:xfrm>
          <a:prstGeom prst="rect">
            <a:avLst/>
          </a:prstGeom>
          <a:solidFill>
            <a:srgbClr val="000000"/>
          </a:solidFill>
          <a:ln>
            <a:noFill/>
          </a:ln>
        </p:spPr>
        <p:txBody>
          <a:bodyPr anchorCtr="0" anchor="t" bIns="34275" lIns="34275" spcFirstLastPara="1" rIns="34275" wrap="square" tIns="34275">
            <a:noAutofit/>
          </a:bodyPr>
          <a:lstStyle/>
          <a:p>
            <a:pPr indent="0" lvl="0" marL="0" marR="0" rtl="0" algn="l">
              <a:lnSpc>
                <a:spcPct val="115000"/>
              </a:lnSpc>
              <a:spcBef>
                <a:spcPts val="0"/>
              </a:spcBef>
              <a:spcAft>
                <a:spcPts val="200"/>
              </a:spcAft>
              <a:buNone/>
            </a:pPr>
            <a:r>
              <a:rPr lang="en">
                <a:solidFill>
                  <a:schemeClr val="lt1"/>
                </a:solidFill>
                <a:latin typeface="Arvo"/>
                <a:ea typeface="Arvo"/>
                <a:cs typeface="Arvo"/>
                <a:sym typeface="Arvo"/>
              </a:rPr>
              <a:t>Q.</a:t>
            </a:r>
            <a:r>
              <a:rPr lang="en" sz="1200">
                <a:solidFill>
                  <a:schemeClr val="lt1"/>
                </a:solidFill>
                <a:latin typeface="Arvo"/>
                <a:ea typeface="Arvo"/>
                <a:cs typeface="Arvo"/>
                <a:sym typeface="Arvo"/>
              </a:rPr>
              <a:t> What is being </a:t>
            </a:r>
            <a:r>
              <a:rPr b="1" lang="en" sz="1200">
                <a:solidFill>
                  <a:schemeClr val="lt1"/>
                </a:solidFill>
                <a:latin typeface="Arvo"/>
                <a:ea typeface="Arvo"/>
                <a:cs typeface="Arvo"/>
                <a:sym typeface="Arvo"/>
              </a:rPr>
              <a:t>absorbed </a:t>
            </a:r>
            <a:r>
              <a:rPr lang="en" sz="1200">
                <a:solidFill>
                  <a:schemeClr val="lt1"/>
                </a:solidFill>
                <a:latin typeface="Arvo"/>
                <a:ea typeface="Arvo"/>
                <a:cs typeface="Arvo"/>
                <a:sym typeface="Arvo"/>
              </a:rPr>
              <a:t>and what is being </a:t>
            </a:r>
            <a:r>
              <a:rPr b="1" lang="en" sz="1200">
                <a:solidFill>
                  <a:schemeClr val="lt1"/>
                </a:solidFill>
                <a:latin typeface="Arvo"/>
                <a:ea typeface="Arvo"/>
                <a:cs typeface="Arvo"/>
                <a:sym typeface="Arvo"/>
              </a:rPr>
              <a:t>transmitted </a:t>
            </a:r>
            <a:r>
              <a:rPr lang="en" sz="1200">
                <a:solidFill>
                  <a:schemeClr val="lt1"/>
                </a:solidFill>
                <a:latin typeface="Arvo"/>
                <a:ea typeface="Arvo"/>
                <a:cs typeface="Arvo"/>
                <a:sym typeface="Arvo"/>
              </a:rPr>
              <a:t>by this </a:t>
            </a:r>
            <a:r>
              <a:rPr lang="en" sz="1200">
                <a:solidFill>
                  <a:srgbClr val="FF0000"/>
                </a:solidFill>
                <a:latin typeface="Arvo"/>
                <a:ea typeface="Arvo"/>
                <a:cs typeface="Arvo"/>
                <a:sym typeface="Arvo"/>
              </a:rPr>
              <a:t>red </a:t>
            </a:r>
            <a:r>
              <a:rPr lang="en" sz="1200">
                <a:solidFill>
                  <a:schemeClr val="lt1"/>
                </a:solidFill>
                <a:latin typeface="Arvo"/>
                <a:ea typeface="Arvo"/>
                <a:cs typeface="Arvo"/>
                <a:sym typeface="Arvo"/>
              </a:rPr>
              <a:t>filter?</a:t>
            </a:r>
            <a:endParaRPr sz="1200">
              <a:solidFill>
                <a:schemeClr val="lt1"/>
              </a:solidFill>
              <a:latin typeface="Arvo"/>
              <a:ea typeface="Arvo"/>
              <a:cs typeface="Arvo"/>
              <a:sym typeface="Arvo"/>
            </a:endParaRPr>
          </a:p>
        </p:txBody>
      </p:sp>
      <p:pic>
        <p:nvPicPr>
          <p:cNvPr id="462" name="Google Shape;462;p65"/>
          <p:cNvPicPr preferRelativeResize="0"/>
          <p:nvPr/>
        </p:nvPicPr>
        <p:blipFill>
          <a:blip r:embed="rId4">
            <a:alphaModFix/>
          </a:blip>
          <a:stretch>
            <a:fillRect/>
          </a:stretch>
        </p:blipFill>
        <p:spPr>
          <a:xfrm>
            <a:off x="7939200" y="4428429"/>
            <a:ext cx="1081450" cy="382671"/>
          </a:xfrm>
          <a:prstGeom prst="rect">
            <a:avLst/>
          </a:prstGeom>
          <a:noFill/>
          <a:ln>
            <a:noFill/>
          </a:ln>
        </p:spPr>
      </p:pic>
      <p:cxnSp>
        <p:nvCxnSpPr>
          <p:cNvPr id="463" name="Google Shape;463;p65"/>
          <p:cNvCxnSpPr/>
          <p:nvPr/>
        </p:nvCxnSpPr>
        <p:spPr>
          <a:xfrm flipH="1">
            <a:off x="6575025" y="1431525"/>
            <a:ext cx="873900" cy="690900"/>
          </a:xfrm>
          <a:prstGeom prst="straightConnector1">
            <a:avLst/>
          </a:prstGeom>
          <a:noFill/>
          <a:ln cap="flat" cmpd="sng" w="28575">
            <a:solidFill>
              <a:srgbClr val="FF0000"/>
            </a:solidFill>
            <a:prstDash val="solid"/>
            <a:round/>
            <a:headEnd len="med" w="med" type="none"/>
            <a:tailEnd len="med" w="med" type="stealth"/>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7" name="Shape 467"/>
        <p:cNvGrpSpPr/>
        <p:nvPr/>
      </p:nvGrpSpPr>
      <p:grpSpPr>
        <a:xfrm>
          <a:off x="0" y="0"/>
          <a:ext cx="0" cy="0"/>
          <a:chOff x="0" y="0"/>
          <a:chExt cx="0" cy="0"/>
        </a:xfrm>
      </p:grpSpPr>
      <p:sp>
        <p:nvSpPr>
          <p:cNvPr id="468" name="Google Shape;468;p66"/>
          <p:cNvSpPr txBox="1"/>
          <p:nvPr/>
        </p:nvSpPr>
        <p:spPr>
          <a:xfrm>
            <a:off x="793500" y="313238"/>
            <a:ext cx="7557000" cy="650700"/>
          </a:xfrm>
          <a:prstGeom prst="rect">
            <a:avLst/>
          </a:prstGeom>
          <a:noFill/>
          <a:ln>
            <a:noFill/>
          </a:ln>
        </p:spPr>
        <p:txBody>
          <a:bodyPr anchorCtr="0" anchor="t" bIns="19050" lIns="19050" spcFirstLastPara="1" rIns="19050" wrap="square" tIns="19050">
            <a:noAutofit/>
          </a:bodyPr>
          <a:lstStyle/>
          <a:p>
            <a:pPr indent="0" lvl="0" marL="0" rtl="0" algn="ctr">
              <a:spcBef>
                <a:spcPts val="0"/>
              </a:spcBef>
              <a:spcAft>
                <a:spcPts val="1200"/>
              </a:spcAft>
              <a:buNone/>
            </a:pPr>
            <a:r>
              <a:rPr b="1" lang="en" sz="3200">
                <a:solidFill>
                  <a:srgbClr val="FFE599"/>
                </a:solidFill>
                <a:latin typeface="Spectral"/>
                <a:ea typeface="Spectral"/>
                <a:cs typeface="Spectral"/>
                <a:sym typeface="Spectral"/>
              </a:rPr>
              <a:t>How Light Behaves</a:t>
            </a:r>
            <a:endParaRPr sz="3200">
              <a:solidFill>
                <a:schemeClr val="lt1"/>
              </a:solidFill>
              <a:latin typeface="Helvetica Neue"/>
              <a:ea typeface="Helvetica Neue"/>
              <a:cs typeface="Helvetica Neue"/>
              <a:sym typeface="Helvetica Neue"/>
            </a:endParaRPr>
          </a:p>
        </p:txBody>
      </p:sp>
      <p:sp>
        <p:nvSpPr>
          <p:cNvPr id="469" name="Google Shape;469;p66"/>
          <p:cNvSpPr txBox="1"/>
          <p:nvPr/>
        </p:nvSpPr>
        <p:spPr>
          <a:xfrm>
            <a:off x="555553" y="972281"/>
            <a:ext cx="2601000" cy="3714300"/>
          </a:xfrm>
          <a:prstGeom prst="rect">
            <a:avLst/>
          </a:prstGeom>
          <a:noFill/>
          <a:ln>
            <a:noFill/>
          </a:ln>
        </p:spPr>
        <p:txBody>
          <a:bodyPr anchorCtr="0" anchor="t" bIns="34275" lIns="36575" spcFirstLastPara="1" rIns="34275" wrap="square" tIns="34275">
            <a:noAutofit/>
          </a:bodyPr>
          <a:lstStyle/>
          <a:p>
            <a:pPr indent="0" lvl="0" marL="0" marR="0" rtl="0" algn="l">
              <a:lnSpc>
                <a:spcPct val="115000"/>
              </a:lnSpc>
              <a:spcBef>
                <a:spcPts val="0"/>
              </a:spcBef>
              <a:spcAft>
                <a:spcPts val="0"/>
              </a:spcAft>
              <a:buNone/>
            </a:pPr>
            <a:r>
              <a:rPr b="1" lang="en" sz="1800">
                <a:solidFill>
                  <a:srgbClr val="FFE599"/>
                </a:solidFill>
                <a:latin typeface="Arvo"/>
                <a:ea typeface="Arvo"/>
                <a:cs typeface="Arvo"/>
                <a:sym typeface="Arvo"/>
              </a:rPr>
              <a:t>Reflection</a:t>
            </a:r>
            <a:endParaRPr sz="1800">
              <a:solidFill>
                <a:schemeClr val="lt1"/>
              </a:solidFill>
              <a:latin typeface="Arvo"/>
              <a:ea typeface="Arvo"/>
              <a:cs typeface="Arvo"/>
              <a:sym typeface="Arvo"/>
            </a:endParaRPr>
          </a:p>
          <a:p>
            <a:pPr indent="0" lvl="0" marL="0" marR="0" rtl="0" algn="l">
              <a:lnSpc>
                <a:spcPct val="115000"/>
              </a:lnSpc>
              <a:spcBef>
                <a:spcPts val="0"/>
              </a:spcBef>
              <a:spcAft>
                <a:spcPts val="0"/>
              </a:spcAft>
              <a:buNone/>
            </a:pPr>
            <a:r>
              <a:rPr lang="en" sz="1800">
                <a:solidFill>
                  <a:schemeClr val="lt1"/>
                </a:solidFill>
                <a:latin typeface="Helvetica Neue"/>
                <a:ea typeface="Helvetica Neue"/>
                <a:cs typeface="Helvetica Neue"/>
                <a:sym typeface="Helvetica Neue"/>
              </a:rPr>
              <a:t>photons bounce off a substance</a:t>
            </a:r>
            <a:endParaRPr sz="1800">
              <a:solidFill>
                <a:schemeClr val="lt1"/>
              </a:solidFill>
              <a:latin typeface="Helvetica Neue"/>
              <a:ea typeface="Helvetica Neue"/>
              <a:cs typeface="Helvetica Neue"/>
              <a:sym typeface="Helvetica Neue"/>
            </a:endParaRPr>
          </a:p>
          <a:p>
            <a:pPr indent="0" lvl="0" marL="0" marR="0" rtl="0" algn="l">
              <a:lnSpc>
                <a:spcPct val="115000"/>
              </a:lnSpc>
              <a:spcBef>
                <a:spcPts val="900"/>
              </a:spcBef>
              <a:spcAft>
                <a:spcPts val="0"/>
              </a:spcAft>
              <a:buNone/>
            </a:pPr>
            <a:r>
              <a:rPr lang="en" sz="1500">
                <a:solidFill>
                  <a:schemeClr val="lt1"/>
                </a:solidFill>
                <a:latin typeface="Helvetica Neue"/>
                <a:ea typeface="Helvetica Neue"/>
                <a:cs typeface="Helvetica Neue"/>
                <a:sym typeface="Helvetica Neue"/>
              </a:rPr>
              <a:t>(as a leaf or car’s paint)</a:t>
            </a:r>
            <a:endParaRPr sz="1500">
              <a:solidFill>
                <a:schemeClr val="lt1"/>
              </a:solidFill>
              <a:latin typeface="Helvetica Neue"/>
              <a:ea typeface="Helvetica Neue"/>
              <a:cs typeface="Helvetica Neue"/>
              <a:sym typeface="Helvetica Neue"/>
            </a:endParaRPr>
          </a:p>
          <a:p>
            <a:pPr indent="0" lvl="0" marL="0" marR="342900" rtl="0" algn="l">
              <a:lnSpc>
                <a:spcPct val="115000"/>
              </a:lnSpc>
              <a:spcBef>
                <a:spcPts val="1100"/>
              </a:spcBef>
              <a:spcAft>
                <a:spcPts val="900"/>
              </a:spcAft>
              <a:buNone/>
            </a:pPr>
            <a:r>
              <a:t/>
            </a:r>
            <a:endParaRPr sz="1500">
              <a:solidFill>
                <a:schemeClr val="lt1"/>
              </a:solidFill>
              <a:latin typeface="Helvetica Neue"/>
              <a:ea typeface="Helvetica Neue"/>
              <a:cs typeface="Helvetica Neue"/>
              <a:sym typeface="Helvetica Neue"/>
            </a:endParaRPr>
          </a:p>
        </p:txBody>
      </p:sp>
      <p:pic>
        <p:nvPicPr>
          <p:cNvPr id="470" name="Google Shape;470;p66"/>
          <p:cNvPicPr preferRelativeResize="0"/>
          <p:nvPr/>
        </p:nvPicPr>
        <p:blipFill>
          <a:blip r:embed="rId3">
            <a:alphaModFix/>
          </a:blip>
          <a:stretch>
            <a:fillRect/>
          </a:stretch>
        </p:blipFill>
        <p:spPr>
          <a:xfrm>
            <a:off x="3733950" y="875719"/>
            <a:ext cx="4350264" cy="3156507"/>
          </a:xfrm>
          <a:prstGeom prst="rect">
            <a:avLst/>
          </a:prstGeom>
          <a:noFill/>
          <a:ln>
            <a:noFill/>
          </a:ln>
        </p:spPr>
      </p:pic>
      <p:sp>
        <p:nvSpPr>
          <p:cNvPr id="471" name="Google Shape;471;p66"/>
          <p:cNvSpPr txBox="1"/>
          <p:nvPr/>
        </p:nvSpPr>
        <p:spPr>
          <a:xfrm>
            <a:off x="3733975" y="4086950"/>
            <a:ext cx="4350300" cy="321900"/>
          </a:xfrm>
          <a:prstGeom prst="rect">
            <a:avLst/>
          </a:prstGeom>
          <a:solidFill>
            <a:srgbClr val="000000"/>
          </a:solidFill>
          <a:ln>
            <a:noFill/>
          </a:ln>
        </p:spPr>
        <p:txBody>
          <a:bodyPr anchorCtr="0" anchor="t" bIns="34275" lIns="34275" spcFirstLastPara="1" rIns="34275" wrap="square" tIns="34275">
            <a:noAutofit/>
          </a:bodyPr>
          <a:lstStyle/>
          <a:p>
            <a:pPr indent="0" lvl="0" marL="0" marR="0" rtl="0" algn="ctr">
              <a:lnSpc>
                <a:spcPct val="115000"/>
              </a:lnSpc>
              <a:spcBef>
                <a:spcPts val="0"/>
              </a:spcBef>
              <a:spcAft>
                <a:spcPts val="200"/>
              </a:spcAft>
              <a:buNone/>
            </a:pPr>
            <a:r>
              <a:rPr lang="en" sz="1400">
                <a:solidFill>
                  <a:schemeClr val="lt1"/>
                </a:solidFill>
                <a:latin typeface="Montserrat SemiBold"/>
                <a:ea typeface="Montserrat SemiBold"/>
                <a:cs typeface="Montserrat SemiBold"/>
                <a:sym typeface="Montserrat SemiBold"/>
              </a:rPr>
              <a:t>Why is a leaf </a:t>
            </a:r>
            <a:r>
              <a:rPr lang="en" sz="1400">
                <a:solidFill>
                  <a:schemeClr val="accent3"/>
                </a:solidFill>
                <a:latin typeface="Montserrat SemiBold"/>
                <a:ea typeface="Montserrat SemiBold"/>
                <a:cs typeface="Montserrat SemiBold"/>
                <a:sym typeface="Montserrat SemiBold"/>
              </a:rPr>
              <a:t>green</a:t>
            </a:r>
            <a:r>
              <a:rPr lang="en" sz="1400">
                <a:solidFill>
                  <a:schemeClr val="lt1"/>
                </a:solidFill>
                <a:latin typeface="Montserrat SemiBold"/>
                <a:ea typeface="Montserrat SemiBold"/>
                <a:cs typeface="Montserrat SemiBold"/>
                <a:sym typeface="Montserrat SemiBold"/>
              </a:rPr>
              <a:t>?           Why is the sky </a:t>
            </a:r>
            <a:r>
              <a:rPr lang="en" sz="1400">
                <a:solidFill>
                  <a:schemeClr val="accent1"/>
                </a:solidFill>
                <a:latin typeface="Montserrat SemiBold"/>
                <a:ea typeface="Montserrat SemiBold"/>
                <a:cs typeface="Montserrat SemiBold"/>
                <a:sym typeface="Montserrat SemiBold"/>
              </a:rPr>
              <a:t>blue</a:t>
            </a:r>
            <a:r>
              <a:rPr lang="en" sz="1400">
                <a:solidFill>
                  <a:schemeClr val="lt1"/>
                </a:solidFill>
                <a:latin typeface="Montserrat SemiBold"/>
                <a:ea typeface="Montserrat SemiBold"/>
                <a:cs typeface="Montserrat SemiBold"/>
                <a:sym typeface="Montserrat SemiBold"/>
              </a:rPr>
              <a:t>?</a:t>
            </a:r>
            <a:endParaRPr sz="1400">
              <a:solidFill>
                <a:schemeClr val="lt1"/>
              </a:solidFill>
              <a:latin typeface="Montserrat SemiBold"/>
              <a:ea typeface="Montserrat SemiBold"/>
              <a:cs typeface="Montserrat SemiBold"/>
              <a:sym typeface="Montserrat SemiBold"/>
            </a:endParaRPr>
          </a:p>
        </p:txBody>
      </p:sp>
      <p:sp>
        <p:nvSpPr>
          <p:cNvPr id="472" name="Google Shape;472;p66"/>
          <p:cNvSpPr txBox="1"/>
          <p:nvPr/>
        </p:nvSpPr>
        <p:spPr>
          <a:xfrm>
            <a:off x="1048975" y="2571750"/>
            <a:ext cx="2601000" cy="2362800"/>
          </a:xfrm>
          <a:prstGeom prst="rect">
            <a:avLst/>
          </a:prstGeom>
          <a:noFill/>
          <a:ln>
            <a:noFill/>
          </a:ln>
        </p:spPr>
        <p:txBody>
          <a:bodyPr anchorCtr="0" anchor="t" bIns="91425" lIns="91425" spcFirstLastPara="1" rIns="91425" wrap="square" tIns="91425">
            <a:noAutofit/>
          </a:bodyPr>
          <a:lstStyle/>
          <a:p>
            <a:pPr indent="0" lvl="0" marL="0" marR="342900" rtl="0" algn="l">
              <a:lnSpc>
                <a:spcPct val="115000"/>
              </a:lnSpc>
              <a:spcBef>
                <a:spcPts val="600"/>
              </a:spcBef>
              <a:spcAft>
                <a:spcPts val="0"/>
              </a:spcAft>
              <a:buClr>
                <a:schemeClr val="dk1"/>
              </a:buClr>
              <a:buSzPts val="1100"/>
              <a:buFont typeface="Arial"/>
              <a:buNone/>
            </a:pPr>
            <a:r>
              <a:rPr b="1" lang="en" sz="1800">
                <a:solidFill>
                  <a:srgbClr val="A4C2F4"/>
                </a:solidFill>
                <a:latin typeface="Arvo"/>
                <a:ea typeface="Arvo"/>
                <a:cs typeface="Arvo"/>
                <a:sym typeface="Arvo"/>
              </a:rPr>
              <a:t>Scattering</a:t>
            </a:r>
            <a:endParaRPr sz="1800">
              <a:solidFill>
                <a:srgbClr val="A4C2F4"/>
              </a:solidFill>
              <a:latin typeface="Arvo"/>
              <a:ea typeface="Arvo"/>
              <a:cs typeface="Arvo"/>
              <a:sym typeface="Arvo"/>
            </a:endParaRPr>
          </a:p>
          <a:p>
            <a:pPr indent="0" lvl="0" marL="0" marR="342900" rtl="0" algn="l">
              <a:lnSpc>
                <a:spcPct val="115000"/>
              </a:lnSpc>
              <a:spcBef>
                <a:spcPts val="0"/>
              </a:spcBef>
              <a:spcAft>
                <a:spcPts val="0"/>
              </a:spcAft>
              <a:buClr>
                <a:schemeClr val="dk1"/>
              </a:buClr>
              <a:buSzPts val="1100"/>
              <a:buFont typeface="Arial"/>
              <a:buNone/>
            </a:pPr>
            <a:r>
              <a:rPr lang="en" sz="1800">
                <a:solidFill>
                  <a:schemeClr val="lt1"/>
                </a:solidFill>
                <a:latin typeface="Helvetica Neue"/>
                <a:ea typeface="Helvetica Neue"/>
                <a:cs typeface="Helvetica Neue"/>
                <a:sym typeface="Helvetica Neue"/>
              </a:rPr>
              <a:t>photons </a:t>
            </a:r>
            <a:r>
              <a:rPr b="1" lang="en" sz="1800">
                <a:solidFill>
                  <a:srgbClr val="FFE599"/>
                </a:solidFill>
                <a:latin typeface="Helvetica Neue"/>
                <a:ea typeface="Helvetica Neue"/>
                <a:cs typeface="Helvetica Neue"/>
                <a:sym typeface="Helvetica Neue"/>
              </a:rPr>
              <a:t>reflect</a:t>
            </a:r>
            <a:r>
              <a:rPr lang="en" sz="1800">
                <a:solidFill>
                  <a:schemeClr val="lt1"/>
                </a:solidFill>
                <a:latin typeface="Helvetica Neue"/>
                <a:ea typeface="Helvetica Neue"/>
                <a:cs typeface="Helvetica Neue"/>
                <a:sym typeface="Helvetica Neue"/>
              </a:rPr>
              <a:t> off a substance in random directions</a:t>
            </a:r>
            <a:endParaRPr sz="1800">
              <a:solidFill>
                <a:schemeClr val="lt1"/>
              </a:solidFill>
              <a:latin typeface="Helvetica Neue"/>
              <a:ea typeface="Helvetica Neue"/>
              <a:cs typeface="Helvetica Neue"/>
              <a:sym typeface="Helvetica Neue"/>
            </a:endParaRPr>
          </a:p>
          <a:p>
            <a:pPr indent="0" lvl="0" marL="0" marR="342900" rtl="0" algn="l">
              <a:lnSpc>
                <a:spcPct val="115000"/>
              </a:lnSpc>
              <a:spcBef>
                <a:spcPts val="900"/>
              </a:spcBef>
              <a:spcAft>
                <a:spcPts val="900"/>
              </a:spcAft>
              <a:buClr>
                <a:schemeClr val="dk1"/>
              </a:buClr>
              <a:buSzPts val="1100"/>
              <a:buFont typeface="Arial"/>
              <a:buNone/>
            </a:pPr>
            <a:r>
              <a:rPr lang="en" sz="1500">
                <a:solidFill>
                  <a:schemeClr val="lt1"/>
                </a:solidFill>
                <a:latin typeface="Helvetica Neue"/>
                <a:ea typeface="Helvetica Neue"/>
                <a:cs typeface="Helvetica Neue"/>
                <a:sym typeface="Helvetica Neue"/>
              </a:rPr>
              <a:t>(as sunlight off air</a:t>
            </a:r>
            <a:br>
              <a:rPr lang="en" sz="1500">
                <a:solidFill>
                  <a:schemeClr val="lt1"/>
                </a:solidFill>
                <a:latin typeface="Helvetica Neue"/>
                <a:ea typeface="Helvetica Neue"/>
                <a:cs typeface="Helvetica Neue"/>
                <a:sym typeface="Helvetica Neue"/>
              </a:rPr>
            </a:br>
            <a:r>
              <a:rPr lang="en" sz="1500">
                <a:solidFill>
                  <a:schemeClr val="lt1"/>
                </a:solidFill>
                <a:latin typeface="Helvetica Neue"/>
                <a:ea typeface="Helvetica Neue"/>
                <a:cs typeface="Helvetica Neue"/>
                <a:sym typeface="Helvetica Neue"/>
              </a:rPr>
              <a:t>molecules in our sky)</a:t>
            </a:r>
            <a:endParaRPr sz="1500">
              <a:solidFill>
                <a:schemeClr val="lt1"/>
              </a:solidFill>
              <a:latin typeface="Helvetica Neue"/>
              <a:ea typeface="Helvetica Neue"/>
              <a:cs typeface="Helvetica Neue"/>
              <a:sym typeface="Helvetica Neue"/>
            </a:endParaRPr>
          </a:p>
        </p:txBody>
      </p:sp>
      <p:sp>
        <p:nvSpPr>
          <p:cNvPr id="473" name="Google Shape;473;p66"/>
          <p:cNvSpPr txBox="1"/>
          <p:nvPr/>
        </p:nvSpPr>
        <p:spPr>
          <a:xfrm>
            <a:off x="1790425" y="931750"/>
            <a:ext cx="526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67"/>
          <p:cNvPicPr preferRelativeResize="0"/>
          <p:nvPr/>
        </p:nvPicPr>
        <p:blipFill>
          <a:blip r:embed="rId3">
            <a:alphaModFix/>
          </a:blip>
          <a:stretch>
            <a:fillRect/>
          </a:stretch>
        </p:blipFill>
        <p:spPr>
          <a:xfrm>
            <a:off x="3128625" y="1664350"/>
            <a:ext cx="2887002" cy="2887002"/>
          </a:xfrm>
          <a:prstGeom prst="rect">
            <a:avLst/>
          </a:prstGeom>
          <a:noFill/>
          <a:ln>
            <a:noFill/>
          </a:ln>
        </p:spPr>
      </p:pic>
      <p:grpSp>
        <p:nvGrpSpPr>
          <p:cNvPr id="479" name="Google Shape;479;p67"/>
          <p:cNvGrpSpPr/>
          <p:nvPr/>
        </p:nvGrpSpPr>
        <p:grpSpPr>
          <a:xfrm>
            <a:off x="3240019" y="4568909"/>
            <a:ext cx="2663700" cy="321900"/>
            <a:chOff x="3240075" y="4397525"/>
            <a:chExt cx="2663700" cy="321900"/>
          </a:xfrm>
        </p:grpSpPr>
        <p:sp>
          <p:nvSpPr>
            <p:cNvPr id="480" name="Google Shape;480;p67"/>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481" name="Google Shape;481;p67"/>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482" name="Google Shape;482;p67"/>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483" name="Google Shape;483;p67"/>
            <p:cNvSpPr/>
            <p:nvPr/>
          </p:nvSpPr>
          <p:spPr>
            <a:xfrm>
              <a:off x="5191575" y="4397525"/>
              <a:ext cx="321900" cy="321900"/>
            </a:xfrm>
            <a:prstGeom prst="ellipse">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Arvo"/>
                  <a:ea typeface="Arvo"/>
                  <a:cs typeface="Arvo"/>
                  <a:sym typeface="Arvo"/>
                </a:rPr>
                <a:t>4</a:t>
              </a:r>
              <a:endParaRPr b="1" sz="800">
                <a:latin typeface="Arvo"/>
                <a:ea typeface="Arvo"/>
                <a:cs typeface="Arvo"/>
                <a:sym typeface="Arvo"/>
              </a:endParaRPr>
            </a:p>
          </p:txBody>
        </p:sp>
        <p:sp>
          <p:nvSpPr>
            <p:cNvPr id="484" name="Google Shape;484;p67"/>
            <p:cNvSpPr/>
            <p:nvPr/>
          </p:nvSpPr>
          <p:spPr>
            <a:xfrm>
              <a:off x="3630375" y="4397525"/>
              <a:ext cx="321900" cy="321900"/>
            </a:xfrm>
            <a:prstGeom prst="ellipse">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485" name="Google Shape;485;p67"/>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486" name="Google Shape;486;p67"/>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
        <p:nvSpPr>
          <p:cNvPr id="487" name="Google Shape;487;p67"/>
          <p:cNvSpPr txBox="1"/>
          <p:nvPr>
            <p:ph type="ctrTitle"/>
          </p:nvPr>
        </p:nvSpPr>
        <p:spPr>
          <a:xfrm>
            <a:off x="863831" y="367088"/>
            <a:ext cx="7416300" cy="440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Reconsider these circles</a:t>
            </a:r>
            <a:endParaRPr b="0" sz="1600">
              <a:solidFill>
                <a:schemeClr val="lt1"/>
              </a:solidFill>
            </a:endParaRPr>
          </a:p>
          <a:p>
            <a:pPr indent="0" lvl="0" marL="0" rtl="0" algn="ctr">
              <a:lnSpc>
                <a:spcPct val="115000"/>
              </a:lnSpc>
              <a:spcBef>
                <a:spcPts val="1200"/>
              </a:spcBef>
              <a:spcAft>
                <a:spcPts val="0"/>
              </a:spcAft>
              <a:buNone/>
            </a:pPr>
            <a:r>
              <a:rPr lang="en" sz="1600">
                <a:solidFill>
                  <a:srgbClr val="FFFFFF"/>
                </a:solidFill>
                <a:latin typeface="Helvetica Neue"/>
                <a:ea typeface="Helvetica Neue"/>
                <a:cs typeface="Helvetica Neue"/>
                <a:sym typeface="Helvetica Neue"/>
              </a:rPr>
              <a:t>Answer </a:t>
            </a:r>
            <a:r>
              <a:rPr b="1" lang="en" sz="1600">
                <a:solidFill>
                  <a:srgbClr val="FFFFFF"/>
                </a:solidFill>
                <a:latin typeface="Arvo"/>
                <a:ea typeface="Arvo"/>
                <a:cs typeface="Arvo"/>
                <a:sym typeface="Arvo"/>
              </a:rPr>
              <a:t>Question 1 </a:t>
            </a:r>
            <a:r>
              <a:rPr lang="en" sz="1600">
                <a:solidFill>
                  <a:srgbClr val="FFFFFF"/>
                </a:solidFill>
                <a:latin typeface="Arvo"/>
                <a:ea typeface="Arvo"/>
                <a:cs typeface="Arvo"/>
                <a:sym typeface="Arvo"/>
              </a:rPr>
              <a:t>in </a:t>
            </a:r>
            <a:r>
              <a:rPr b="1" lang="en" sz="1600">
                <a:solidFill>
                  <a:srgbClr val="FFFFFF"/>
                </a:solidFill>
                <a:latin typeface="Arvo"/>
                <a:ea typeface="Arvo"/>
                <a:cs typeface="Arvo"/>
                <a:sym typeface="Arvo"/>
              </a:rPr>
              <a:t>Section </a:t>
            </a:r>
            <a:r>
              <a:rPr b="1" lang="en" sz="1600">
                <a:solidFill>
                  <a:srgbClr val="EFEFEF"/>
                </a:solidFill>
                <a:latin typeface="Arvo"/>
                <a:ea typeface="Arvo"/>
                <a:cs typeface="Arvo"/>
                <a:sym typeface="Arvo"/>
              </a:rPr>
              <a:t>4</a:t>
            </a:r>
            <a:r>
              <a:rPr lang="en" sz="1600">
                <a:solidFill>
                  <a:srgbClr val="FFFFFF"/>
                </a:solidFill>
                <a:latin typeface="Helvetica Neue"/>
                <a:ea typeface="Helvetica Neue"/>
                <a:cs typeface="Helvetica Neue"/>
                <a:sym typeface="Helvetica Neue"/>
              </a:rPr>
              <a:t> </a:t>
            </a:r>
            <a:r>
              <a:rPr lang="en" sz="1600">
                <a:solidFill>
                  <a:srgbClr val="FFFFFF"/>
                </a:solidFill>
                <a:latin typeface="Helvetica Neue"/>
                <a:ea typeface="Helvetica Neue"/>
                <a:cs typeface="Helvetica Neue"/>
                <a:sym typeface="Helvetica Neue"/>
              </a:rPr>
              <a:t>of your </a:t>
            </a:r>
            <a:r>
              <a:rPr b="1" lang="en" sz="1600">
                <a:solidFill>
                  <a:srgbClr val="FFFFFF"/>
                </a:solidFill>
                <a:latin typeface="Helvetica Neue"/>
                <a:ea typeface="Helvetica Neue"/>
                <a:cs typeface="Helvetica Neue"/>
                <a:sym typeface="Helvetica Neue"/>
              </a:rPr>
              <a:t>Spectrum Notebook, </a:t>
            </a:r>
            <a:endParaRPr b="1" sz="1600">
              <a:solidFill>
                <a:srgbClr val="FFFFFF"/>
              </a:solidFill>
              <a:latin typeface="Helvetica Neue"/>
              <a:ea typeface="Helvetica Neue"/>
              <a:cs typeface="Helvetica Neue"/>
              <a:sym typeface="Helvetica Neue"/>
            </a:endParaRPr>
          </a:p>
          <a:p>
            <a:pPr indent="0" lvl="0" marL="0" rtl="0" algn="ctr">
              <a:lnSpc>
                <a:spcPct val="115000"/>
              </a:lnSpc>
              <a:spcBef>
                <a:spcPts val="0"/>
              </a:spcBef>
              <a:spcAft>
                <a:spcPts val="0"/>
              </a:spcAft>
              <a:buNone/>
            </a:pPr>
            <a:r>
              <a:rPr b="1" lang="en" sz="1600">
                <a:solidFill>
                  <a:srgbClr val="FFFFFF"/>
                </a:solidFill>
                <a:latin typeface="Helvetica Neue"/>
                <a:ea typeface="Helvetica Neue"/>
                <a:cs typeface="Helvetica Neue"/>
                <a:sym typeface="Helvetica Neue"/>
              </a:rPr>
              <a:t>then move on to answer </a:t>
            </a:r>
            <a:r>
              <a:rPr b="1" lang="en" sz="1600">
                <a:latin typeface="Arvo"/>
                <a:ea typeface="Arvo"/>
                <a:cs typeface="Arvo"/>
                <a:sym typeface="Arvo"/>
              </a:rPr>
              <a:t>Questions 2-4</a:t>
            </a:r>
            <a:r>
              <a:rPr b="1" lang="en" sz="1600">
                <a:solidFill>
                  <a:srgbClr val="FFFFFF"/>
                </a:solidFill>
                <a:latin typeface="Helvetica Neue"/>
                <a:ea typeface="Helvetica Neue"/>
                <a:cs typeface="Helvetica Neue"/>
                <a:sym typeface="Helvetica Neue"/>
              </a:rPr>
              <a:t>.</a:t>
            </a:r>
            <a:endParaRPr b="1" sz="1600">
              <a:solidFill>
                <a:srgbClr val="FFFFFF"/>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8"/>
          <p:cNvSpPr txBox="1"/>
          <p:nvPr>
            <p:ph type="ctrTitle"/>
          </p:nvPr>
        </p:nvSpPr>
        <p:spPr>
          <a:xfrm>
            <a:off x="370650" y="232575"/>
            <a:ext cx="8402700" cy="1163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FFE599"/>
                </a:solidFill>
                <a:latin typeface="Arvo"/>
                <a:ea typeface="Arvo"/>
                <a:cs typeface="Arvo"/>
                <a:sym typeface="Arvo"/>
              </a:rPr>
              <a:t>RE-</a:t>
            </a:r>
            <a:r>
              <a:rPr b="1" lang="en" sz="1700">
                <a:solidFill>
                  <a:srgbClr val="FFE599"/>
                </a:solidFill>
                <a:latin typeface="Arvo"/>
                <a:ea typeface="Arvo"/>
                <a:cs typeface="Arvo"/>
                <a:sym typeface="Arvo"/>
              </a:rPr>
              <a:t>POLL</a:t>
            </a:r>
            <a:r>
              <a:rPr lang="en" sz="1700">
                <a:latin typeface="Spectral"/>
                <a:ea typeface="Spectral"/>
                <a:cs typeface="Spectral"/>
                <a:sym typeface="Spectral"/>
              </a:rPr>
              <a:t> </a:t>
            </a:r>
            <a:r>
              <a:rPr lang="en" sz="1700">
                <a:latin typeface="Helvetica Neue"/>
                <a:ea typeface="Helvetica Neue"/>
                <a:cs typeface="Helvetica Neue"/>
                <a:sym typeface="Helvetica Neue"/>
              </a:rPr>
              <a:t>When green glass is placed between the flashlight and the white movie screen, a green spot appears on the screen. If both a green glass and a red glass are placed between the flashlight and the movie screen, what will happen to the spot?</a:t>
            </a:r>
            <a:endParaRPr sz="1700">
              <a:latin typeface="Helvetica Neue"/>
              <a:ea typeface="Helvetica Neue"/>
              <a:cs typeface="Helvetica Neue"/>
              <a:sym typeface="Helvetica Neue"/>
            </a:endParaRPr>
          </a:p>
        </p:txBody>
      </p:sp>
      <p:pic>
        <p:nvPicPr>
          <p:cNvPr id="493" name="Google Shape;493;p68"/>
          <p:cNvPicPr preferRelativeResize="0"/>
          <p:nvPr/>
        </p:nvPicPr>
        <p:blipFill>
          <a:blip r:embed="rId3">
            <a:alphaModFix/>
          </a:blip>
          <a:stretch>
            <a:fillRect/>
          </a:stretch>
        </p:blipFill>
        <p:spPr>
          <a:xfrm>
            <a:off x="807325" y="1471850"/>
            <a:ext cx="4013150" cy="1428900"/>
          </a:xfrm>
          <a:prstGeom prst="rect">
            <a:avLst/>
          </a:prstGeom>
          <a:noFill/>
          <a:ln>
            <a:noFill/>
          </a:ln>
        </p:spPr>
      </p:pic>
      <p:pic>
        <p:nvPicPr>
          <p:cNvPr id="494" name="Google Shape;494;p68"/>
          <p:cNvPicPr preferRelativeResize="0"/>
          <p:nvPr/>
        </p:nvPicPr>
        <p:blipFill>
          <a:blip r:embed="rId4">
            <a:alphaModFix/>
          </a:blip>
          <a:stretch>
            <a:fillRect/>
          </a:stretch>
        </p:blipFill>
        <p:spPr>
          <a:xfrm>
            <a:off x="807325" y="2960373"/>
            <a:ext cx="4013149" cy="1361350"/>
          </a:xfrm>
          <a:prstGeom prst="rect">
            <a:avLst/>
          </a:prstGeom>
          <a:noFill/>
          <a:ln>
            <a:noFill/>
          </a:ln>
        </p:spPr>
      </p:pic>
      <p:sp>
        <p:nvSpPr>
          <p:cNvPr id="495" name="Google Shape;495;p68"/>
          <p:cNvSpPr txBox="1"/>
          <p:nvPr>
            <p:ph type="ctrTitle"/>
          </p:nvPr>
        </p:nvSpPr>
        <p:spPr>
          <a:xfrm>
            <a:off x="5410795" y="1835438"/>
            <a:ext cx="2894700" cy="2376300"/>
          </a:xfrm>
          <a:prstGeom prst="rect">
            <a:avLst/>
          </a:prstGeom>
        </p:spPr>
        <p:txBody>
          <a:bodyPr anchorCtr="0" anchor="ctr" bIns="91425" lIns="91425" spcFirstLastPara="1" rIns="91425" wrap="square" tIns="91425">
            <a:noAutofit/>
          </a:bodyPr>
          <a:lstStyle/>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green.</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yellow.</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brown.</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turn red.</a:t>
            </a:r>
            <a:endParaRPr sz="1900">
              <a:latin typeface="Helvetica Neue"/>
              <a:ea typeface="Helvetica Neue"/>
              <a:cs typeface="Helvetica Neue"/>
              <a:sym typeface="Helvetica Neue"/>
            </a:endParaRPr>
          </a:p>
          <a:p>
            <a:pPr indent="-349250" lvl="0" marL="457200" rtl="0" algn="l">
              <a:lnSpc>
                <a:spcPct val="150000"/>
              </a:lnSpc>
              <a:spcBef>
                <a:spcPts val="0"/>
              </a:spcBef>
              <a:spcAft>
                <a:spcPts val="0"/>
              </a:spcAft>
              <a:buClr>
                <a:srgbClr val="FFE599"/>
              </a:buClr>
              <a:buSzPts val="1900"/>
              <a:buFont typeface="Arvo"/>
              <a:buAutoNum type="alphaLcPeriod"/>
            </a:pPr>
            <a:r>
              <a:rPr lang="en" sz="1900">
                <a:latin typeface="Helvetica Neue"/>
                <a:ea typeface="Helvetica Neue"/>
                <a:cs typeface="Helvetica Neue"/>
                <a:sym typeface="Helvetica Neue"/>
              </a:rPr>
              <a:t>It will disappear.</a:t>
            </a:r>
            <a:endParaRPr sz="1900">
              <a:latin typeface="Helvetica Neue"/>
              <a:ea typeface="Helvetica Neue"/>
              <a:cs typeface="Helvetica Neue"/>
              <a:sym typeface="Helvetica Neue"/>
            </a:endParaRPr>
          </a:p>
        </p:txBody>
      </p:sp>
      <p:grpSp>
        <p:nvGrpSpPr>
          <p:cNvPr id="496" name="Google Shape;496;p68"/>
          <p:cNvGrpSpPr/>
          <p:nvPr/>
        </p:nvGrpSpPr>
        <p:grpSpPr>
          <a:xfrm>
            <a:off x="3240019" y="4568909"/>
            <a:ext cx="2663700" cy="321900"/>
            <a:chOff x="3240075" y="4397525"/>
            <a:chExt cx="2663700" cy="321900"/>
          </a:xfrm>
        </p:grpSpPr>
        <p:sp>
          <p:nvSpPr>
            <p:cNvPr id="497" name="Google Shape;497;p68"/>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498" name="Google Shape;498;p68"/>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499" name="Google Shape;499;p68"/>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500" name="Google Shape;500;p68"/>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501" name="Google Shape;501;p68"/>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502" name="Google Shape;502;p68"/>
            <p:cNvSpPr/>
            <p:nvPr/>
          </p:nvSpPr>
          <p:spPr>
            <a:xfrm>
              <a:off x="3240075" y="4397525"/>
              <a:ext cx="321900" cy="321900"/>
            </a:xfrm>
            <a:prstGeom prst="ellipse">
              <a:avLst/>
            </a:prstGeom>
            <a:solidFill>
              <a:srgbClr val="000000"/>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503" name="Google Shape;503;p68"/>
            <p:cNvSpPr/>
            <p:nvPr/>
          </p:nvSpPr>
          <p:spPr>
            <a:xfrm>
              <a:off x="5581875" y="4397525"/>
              <a:ext cx="321900" cy="321900"/>
            </a:xfrm>
            <a:prstGeom prst="ellipse">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7" name="Shape 507"/>
        <p:cNvGrpSpPr/>
        <p:nvPr/>
      </p:nvGrpSpPr>
      <p:grpSpPr>
        <a:xfrm>
          <a:off x="0" y="0"/>
          <a:ext cx="0" cy="0"/>
          <a:chOff x="0" y="0"/>
          <a:chExt cx="0" cy="0"/>
        </a:xfrm>
      </p:grpSpPr>
      <p:sp>
        <p:nvSpPr>
          <p:cNvPr id="508" name="Google Shape;508;p69"/>
          <p:cNvSpPr txBox="1"/>
          <p:nvPr>
            <p:ph type="ctrTitle"/>
          </p:nvPr>
        </p:nvSpPr>
        <p:spPr>
          <a:xfrm>
            <a:off x="863850" y="475524"/>
            <a:ext cx="7416300" cy="414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200">
                <a:solidFill>
                  <a:srgbClr val="FFE599"/>
                </a:solidFill>
                <a:latin typeface="Spectral"/>
                <a:ea typeface="Spectral"/>
                <a:cs typeface="Spectral"/>
                <a:sym typeface="Spectral"/>
              </a:rPr>
              <a:t>E</a:t>
            </a:r>
            <a:r>
              <a:rPr lang="en" sz="3200">
                <a:solidFill>
                  <a:srgbClr val="FFE599"/>
                </a:solidFill>
                <a:latin typeface="Spectral"/>
                <a:ea typeface="Spectral"/>
                <a:cs typeface="Spectral"/>
                <a:sym typeface="Spectral"/>
              </a:rPr>
              <a:t>nd of Module 1: Light</a:t>
            </a:r>
            <a:endParaRPr sz="3600">
              <a:solidFill>
                <a:srgbClr val="FFE599"/>
              </a:solidFill>
              <a:latin typeface="Spectral"/>
              <a:ea typeface="Spectral"/>
              <a:cs typeface="Spectral"/>
              <a:sym typeface="Spectral"/>
            </a:endParaRPr>
          </a:p>
          <a:p>
            <a:pPr indent="0" lvl="0" marL="0" rtl="0" algn="ctr">
              <a:spcBef>
                <a:spcPts val="6000"/>
              </a:spcBef>
              <a:spcAft>
                <a:spcPts val="1200"/>
              </a:spcAft>
              <a:buNone/>
            </a:pPr>
            <a:r>
              <a:rPr b="1" lang="en" sz="3500">
                <a:latin typeface="Arvo"/>
                <a:ea typeface="Arvo"/>
                <a:cs typeface="Arvo"/>
                <a:sym typeface="Arvo"/>
              </a:rPr>
              <a:t>What questions</a:t>
            </a:r>
            <a:br>
              <a:rPr b="1" lang="en" sz="3500">
                <a:latin typeface="Arvo"/>
                <a:ea typeface="Arvo"/>
                <a:cs typeface="Arvo"/>
                <a:sym typeface="Arvo"/>
              </a:rPr>
            </a:br>
            <a:r>
              <a:rPr b="1" lang="en" sz="3500">
                <a:latin typeface="Arvo"/>
                <a:ea typeface="Arvo"/>
                <a:cs typeface="Arvo"/>
                <a:sym typeface="Arvo"/>
              </a:rPr>
              <a:t>do you still have?</a:t>
            </a:r>
            <a:endParaRPr b="1" sz="3200">
              <a:solidFill>
                <a:srgbClr val="FFE599"/>
              </a:solidFill>
              <a:latin typeface="Arvo"/>
              <a:ea typeface="Arvo"/>
              <a:cs typeface="Arvo"/>
              <a:sym typeface="Arvo"/>
            </a:endParaRPr>
          </a:p>
        </p:txBody>
      </p:sp>
      <p:grpSp>
        <p:nvGrpSpPr>
          <p:cNvPr id="509" name="Google Shape;509;p69"/>
          <p:cNvGrpSpPr/>
          <p:nvPr/>
        </p:nvGrpSpPr>
        <p:grpSpPr>
          <a:xfrm>
            <a:off x="3240019" y="4568909"/>
            <a:ext cx="2663700" cy="321900"/>
            <a:chOff x="3240075" y="4397525"/>
            <a:chExt cx="2663700" cy="321900"/>
          </a:xfrm>
        </p:grpSpPr>
        <p:sp>
          <p:nvSpPr>
            <p:cNvPr id="510" name="Google Shape;510;p69"/>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511" name="Google Shape;511;p69"/>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512" name="Google Shape;512;p69"/>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513" name="Google Shape;513;p69"/>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514" name="Google Shape;514;p69"/>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515" name="Google Shape;515;p69"/>
            <p:cNvSpPr/>
            <p:nvPr/>
          </p:nvSpPr>
          <p:spPr>
            <a:xfrm>
              <a:off x="3240075" y="4397525"/>
              <a:ext cx="321900" cy="321900"/>
            </a:xfrm>
            <a:prstGeom prst="ellipse">
              <a:avLst/>
            </a:prstGeom>
            <a:solidFill>
              <a:srgbClr val="000000"/>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516" name="Google Shape;516;p69"/>
            <p:cNvSpPr/>
            <p:nvPr/>
          </p:nvSpPr>
          <p:spPr>
            <a:xfrm>
              <a:off x="5581875" y="4397525"/>
              <a:ext cx="321900" cy="321900"/>
            </a:xfrm>
            <a:prstGeom prst="ellipse">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 name="Shape 202"/>
        <p:cNvGrpSpPr/>
        <p:nvPr/>
      </p:nvGrpSpPr>
      <p:grpSpPr>
        <a:xfrm>
          <a:off x="0" y="0"/>
          <a:ext cx="0" cy="0"/>
          <a:chOff x="0" y="0"/>
          <a:chExt cx="0" cy="0"/>
        </a:xfrm>
      </p:grpSpPr>
      <p:sp>
        <p:nvSpPr>
          <p:cNvPr id="203" name="Google Shape;203;p47"/>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000000"/>
              </a:buClr>
              <a:buSzPts val="1100"/>
              <a:buFont typeface="Arial"/>
              <a:buNone/>
            </a:pPr>
            <a:r>
              <a:rPr lang="en" sz="3600">
                <a:solidFill>
                  <a:srgbClr val="FFE599"/>
                </a:solidFill>
                <a:latin typeface="Spectral"/>
                <a:ea typeface="Spectral"/>
                <a:cs typeface="Spectral"/>
                <a:sym typeface="Spectral"/>
              </a:rPr>
              <a:t>Astronomy</a:t>
            </a:r>
            <a:endParaRPr b="0" sz="1600">
              <a:solidFill>
                <a:schemeClr val="lt1"/>
              </a:solidFill>
            </a:endParaRPr>
          </a:p>
          <a:p>
            <a:pPr indent="0" lvl="0" marL="0" rtl="0" algn="l">
              <a:lnSpc>
                <a:spcPct val="100000"/>
              </a:lnSpc>
              <a:spcBef>
                <a:spcPts val="800"/>
              </a:spcBef>
              <a:spcAft>
                <a:spcPts val="0"/>
              </a:spcAft>
              <a:buNone/>
            </a:pPr>
            <a:r>
              <a:rPr b="0" lang="en" sz="2000">
                <a:solidFill>
                  <a:schemeClr val="lt1"/>
                </a:solidFill>
              </a:rPr>
              <a:t>Objects in space are thousands, millions, or billions of light years away from us.</a:t>
            </a:r>
            <a:endParaRPr b="0" sz="2000">
              <a:solidFill>
                <a:schemeClr val="lt1"/>
              </a:solidFill>
            </a:endParaRPr>
          </a:p>
          <a:p>
            <a:pPr indent="0" lvl="0" marL="0" rtl="0" algn="l">
              <a:lnSpc>
                <a:spcPct val="100000"/>
              </a:lnSpc>
              <a:spcBef>
                <a:spcPts val="1000"/>
              </a:spcBef>
              <a:spcAft>
                <a:spcPts val="0"/>
              </a:spcAft>
              <a:buNone/>
            </a:pPr>
            <a:r>
              <a:t/>
            </a:r>
            <a:endParaRPr b="0" sz="2000">
              <a:solidFill>
                <a:schemeClr val="lt1"/>
              </a:solidFill>
            </a:endParaRPr>
          </a:p>
          <a:p>
            <a:pPr indent="0" lvl="0" marL="0" rtl="0" algn="l">
              <a:lnSpc>
                <a:spcPct val="100000"/>
              </a:lnSpc>
              <a:spcBef>
                <a:spcPts val="1000"/>
              </a:spcBef>
              <a:spcAft>
                <a:spcPts val="0"/>
              </a:spcAft>
              <a:buNone/>
            </a:pPr>
            <a:r>
              <a:t/>
            </a:r>
            <a:endParaRPr b="0" sz="2000">
              <a:solidFill>
                <a:schemeClr val="lt1"/>
              </a:solidFill>
            </a:endParaRPr>
          </a:p>
          <a:p>
            <a:pPr indent="0" lvl="0" marL="0" rtl="0" algn="l">
              <a:lnSpc>
                <a:spcPct val="100000"/>
              </a:lnSpc>
              <a:spcBef>
                <a:spcPts val="1000"/>
              </a:spcBef>
              <a:spcAft>
                <a:spcPts val="0"/>
              </a:spcAft>
              <a:buNone/>
            </a:pPr>
            <a:br>
              <a:rPr b="0" lang="en" sz="2000">
                <a:solidFill>
                  <a:schemeClr val="lt1"/>
                </a:solidFill>
              </a:rPr>
            </a:br>
            <a:br>
              <a:rPr b="0" lang="en" sz="2000">
                <a:solidFill>
                  <a:schemeClr val="lt1"/>
                </a:solidFill>
              </a:rPr>
            </a:br>
            <a:endParaRPr b="0" sz="2000">
              <a:solidFill>
                <a:schemeClr val="lt1"/>
              </a:solidFill>
            </a:endParaRPr>
          </a:p>
          <a:p>
            <a:pPr indent="0" lvl="0" marL="0" rtl="0" algn="l">
              <a:lnSpc>
                <a:spcPct val="100000"/>
              </a:lnSpc>
              <a:spcBef>
                <a:spcPts val="1000"/>
              </a:spcBef>
              <a:spcAft>
                <a:spcPts val="1000"/>
              </a:spcAft>
              <a:buNone/>
            </a:pPr>
            <a:r>
              <a:rPr b="0" lang="en" sz="2000">
                <a:solidFill>
                  <a:schemeClr val="lt1"/>
                </a:solidFill>
              </a:rPr>
              <a:t>Astronomers use the light that objects emit to understand all kinds of characteristics of distant stars, planets, and galaxies.</a:t>
            </a:r>
            <a:endParaRPr b="0" sz="2000">
              <a:solidFill>
                <a:schemeClr val="lt1"/>
              </a:solidFill>
            </a:endParaRPr>
          </a:p>
        </p:txBody>
      </p:sp>
      <p:pic>
        <p:nvPicPr>
          <p:cNvPr id="204" name="Google Shape;204;p47"/>
          <p:cNvPicPr preferRelativeResize="0"/>
          <p:nvPr/>
        </p:nvPicPr>
        <p:blipFill>
          <a:blip r:embed="rId3">
            <a:alphaModFix/>
          </a:blip>
          <a:stretch>
            <a:fillRect/>
          </a:stretch>
        </p:blipFill>
        <p:spPr>
          <a:xfrm>
            <a:off x="1889275" y="1758900"/>
            <a:ext cx="5365476" cy="1681950"/>
          </a:xfrm>
          <a:prstGeom prst="rect">
            <a:avLst/>
          </a:prstGeom>
          <a:noFill/>
          <a:ln>
            <a:noFill/>
          </a:ln>
        </p:spPr>
      </p:pic>
      <p:grpSp>
        <p:nvGrpSpPr>
          <p:cNvPr id="205" name="Google Shape;205;p47"/>
          <p:cNvGrpSpPr/>
          <p:nvPr/>
        </p:nvGrpSpPr>
        <p:grpSpPr>
          <a:xfrm>
            <a:off x="3240019" y="4568909"/>
            <a:ext cx="2663700" cy="321900"/>
            <a:chOff x="3240075" y="4397525"/>
            <a:chExt cx="2663700" cy="321900"/>
          </a:xfrm>
        </p:grpSpPr>
        <p:sp>
          <p:nvSpPr>
            <p:cNvPr id="206" name="Google Shape;206;p47"/>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07" name="Google Shape;207;p47"/>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08" name="Google Shape;208;p47"/>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09" name="Google Shape;209;p47"/>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10" name="Google Shape;210;p47"/>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11" name="Google Shape;211;p47"/>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12" name="Google Shape;212;p47"/>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sp>
        <p:nvSpPr>
          <p:cNvPr id="217" name="Google Shape;217;p48"/>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Chemistry</a:t>
            </a:r>
            <a:endParaRPr b="0" sz="1600">
              <a:solidFill>
                <a:schemeClr val="lt1"/>
              </a:solidFill>
            </a:endParaRPr>
          </a:p>
          <a:p>
            <a:pPr indent="0" lvl="0" marL="0" rtl="0" algn="l">
              <a:lnSpc>
                <a:spcPct val="100000"/>
              </a:lnSpc>
              <a:spcBef>
                <a:spcPts val="800"/>
              </a:spcBef>
              <a:spcAft>
                <a:spcPts val="0"/>
              </a:spcAft>
              <a:buClr>
                <a:schemeClr val="dk1"/>
              </a:buClr>
              <a:buSzPts val="1100"/>
              <a:buFont typeface="Arial"/>
              <a:buNone/>
            </a:pPr>
            <a:r>
              <a:rPr b="0" lang="en" sz="2000">
                <a:solidFill>
                  <a:schemeClr val="lt1"/>
                </a:solidFill>
              </a:rPr>
              <a:t>Light helps chemists identify the composition of a substance.</a:t>
            </a:r>
            <a:endParaRPr b="0" sz="2000">
              <a:solidFill>
                <a:schemeClr val="lt1"/>
              </a:solidFill>
            </a:endParaRPr>
          </a:p>
          <a:p>
            <a:pPr indent="0" lvl="0" marL="0" rtl="0" algn="l">
              <a:lnSpc>
                <a:spcPct val="100000"/>
              </a:lnSpc>
              <a:spcBef>
                <a:spcPts val="1000"/>
              </a:spcBef>
              <a:spcAft>
                <a:spcPts val="0"/>
              </a:spcAft>
              <a:buClr>
                <a:schemeClr val="dk1"/>
              </a:buClr>
              <a:buSzPts val="1100"/>
              <a:buFont typeface="Arial"/>
              <a:buNone/>
            </a:pPr>
            <a:r>
              <a:t/>
            </a:r>
            <a:endParaRPr b="0" sz="2000">
              <a:solidFill>
                <a:schemeClr val="lt1"/>
              </a:solidFill>
            </a:endParaRPr>
          </a:p>
          <a:p>
            <a:pPr indent="0" lvl="0" marL="0" rtl="0" algn="l">
              <a:lnSpc>
                <a:spcPct val="100000"/>
              </a:lnSpc>
              <a:spcBef>
                <a:spcPts val="1000"/>
              </a:spcBef>
              <a:spcAft>
                <a:spcPts val="0"/>
              </a:spcAft>
              <a:buClr>
                <a:schemeClr val="dk1"/>
              </a:buClr>
              <a:buSzPts val="1100"/>
              <a:buFont typeface="Arial"/>
              <a:buNone/>
            </a:pPr>
            <a:r>
              <a:t/>
            </a:r>
            <a:endParaRPr b="0" sz="2000">
              <a:solidFill>
                <a:schemeClr val="lt1"/>
              </a:solidFill>
            </a:endParaRPr>
          </a:p>
          <a:p>
            <a:pPr indent="0" lvl="0" marL="0" rtl="0" algn="l">
              <a:lnSpc>
                <a:spcPct val="100000"/>
              </a:lnSpc>
              <a:spcBef>
                <a:spcPts val="1000"/>
              </a:spcBef>
              <a:spcAft>
                <a:spcPts val="0"/>
              </a:spcAft>
              <a:buClr>
                <a:schemeClr val="dk1"/>
              </a:buClr>
              <a:buSzPts val="1100"/>
              <a:buFont typeface="Arial"/>
              <a:buNone/>
            </a:pPr>
            <a:r>
              <a:t/>
            </a:r>
            <a:endParaRPr b="0" sz="2000">
              <a:solidFill>
                <a:schemeClr val="lt1"/>
              </a:solidFill>
            </a:endParaRPr>
          </a:p>
          <a:p>
            <a:pPr indent="0" lvl="0" marL="0" rtl="0" algn="l">
              <a:lnSpc>
                <a:spcPct val="100000"/>
              </a:lnSpc>
              <a:spcBef>
                <a:spcPts val="1000"/>
              </a:spcBef>
              <a:spcAft>
                <a:spcPts val="0"/>
              </a:spcAft>
              <a:buClr>
                <a:schemeClr val="dk1"/>
              </a:buClr>
              <a:buSzPts val="1100"/>
              <a:buFont typeface="Arial"/>
              <a:buNone/>
            </a:pPr>
            <a:r>
              <a:t/>
            </a:r>
            <a:endParaRPr b="0" sz="2000">
              <a:solidFill>
                <a:schemeClr val="lt1"/>
              </a:solidFill>
            </a:endParaRPr>
          </a:p>
          <a:p>
            <a:pPr indent="0" lvl="0" marL="0" rtl="0" algn="l">
              <a:lnSpc>
                <a:spcPct val="100000"/>
              </a:lnSpc>
              <a:spcBef>
                <a:spcPts val="1000"/>
              </a:spcBef>
              <a:spcAft>
                <a:spcPts val="0"/>
              </a:spcAft>
              <a:buClr>
                <a:schemeClr val="dk1"/>
              </a:buClr>
              <a:buSzPts val="1100"/>
              <a:buFont typeface="Arial"/>
              <a:buNone/>
            </a:pPr>
            <a:r>
              <a:t/>
            </a:r>
            <a:endParaRPr b="0" sz="2000">
              <a:solidFill>
                <a:schemeClr val="lt1"/>
              </a:solidFill>
            </a:endParaRPr>
          </a:p>
          <a:p>
            <a:pPr indent="0" lvl="0" marL="0" rtl="0" algn="l">
              <a:lnSpc>
                <a:spcPct val="100000"/>
              </a:lnSpc>
              <a:spcBef>
                <a:spcPts val="1000"/>
              </a:spcBef>
              <a:spcAft>
                <a:spcPts val="1000"/>
              </a:spcAft>
              <a:buClr>
                <a:schemeClr val="dk1"/>
              </a:buClr>
              <a:buSzPts val="1100"/>
              <a:buFont typeface="Arial"/>
              <a:buNone/>
            </a:pPr>
            <a:r>
              <a:rPr b="0" lang="en" sz="2000">
                <a:solidFill>
                  <a:schemeClr val="lt1"/>
                </a:solidFill>
              </a:rPr>
              <a:t>Light helps us understand the structure and behavior of atoms and molecules.</a:t>
            </a:r>
            <a:endParaRPr b="0" sz="2000">
              <a:solidFill>
                <a:schemeClr val="lt1"/>
              </a:solidFill>
            </a:endParaRPr>
          </a:p>
        </p:txBody>
      </p:sp>
      <p:pic>
        <p:nvPicPr>
          <p:cNvPr id="218" name="Google Shape;218;p48"/>
          <p:cNvPicPr preferRelativeResize="0"/>
          <p:nvPr/>
        </p:nvPicPr>
        <p:blipFill>
          <a:blip r:embed="rId3">
            <a:alphaModFix/>
          </a:blip>
          <a:stretch>
            <a:fillRect/>
          </a:stretch>
        </p:blipFill>
        <p:spPr>
          <a:xfrm>
            <a:off x="1972700" y="1602625"/>
            <a:ext cx="5198351" cy="1711450"/>
          </a:xfrm>
          <a:prstGeom prst="rect">
            <a:avLst/>
          </a:prstGeom>
          <a:noFill/>
          <a:ln>
            <a:noFill/>
          </a:ln>
        </p:spPr>
      </p:pic>
      <p:grpSp>
        <p:nvGrpSpPr>
          <p:cNvPr id="219" name="Google Shape;219;p48"/>
          <p:cNvGrpSpPr/>
          <p:nvPr/>
        </p:nvGrpSpPr>
        <p:grpSpPr>
          <a:xfrm>
            <a:off x="3240019" y="4568909"/>
            <a:ext cx="2663700" cy="321900"/>
            <a:chOff x="3240075" y="4397525"/>
            <a:chExt cx="2663700" cy="321900"/>
          </a:xfrm>
        </p:grpSpPr>
        <p:sp>
          <p:nvSpPr>
            <p:cNvPr id="220" name="Google Shape;220;p48"/>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21" name="Google Shape;221;p48"/>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22" name="Google Shape;222;p48"/>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23" name="Google Shape;223;p48"/>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24" name="Google Shape;224;p48"/>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25" name="Google Shape;225;p48"/>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26" name="Google Shape;226;p48"/>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0" name="Shape 230"/>
        <p:cNvGrpSpPr/>
        <p:nvPr/>
      </p:nvGrpSpPr>
      <p:grpSpPr>
        <a:xfrm>
          <a:off x="0" y="0"/>
          <a:ext cx="0" cy="0"/>
          <a:chOff x="0" y="0"/>
          <a:chExt cx="0" cy="0"/>
        </a:xfrm>
      </p:grpSpPr>
      <p:sp>
        <p:nvSpPr>
          <p:cNvPr id="231" name="Google Shape;231;p49"/>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Art History</a:t>
            </a:r>
            <a:endParaRPr b="0" sz="1600">
              <a:solidFill>
                <a:schemeClr val="lt1"/>
              </a:solidFill>
            </a:endParaRPr>
          </a:p>
          <a:p>
            <a:pPr indent="0" lvl="0" marL="0" rtl="0" algn="l">
              <a:lnSpc>
                <a:spcPct val="100000"/>
              </a:lnSpc>
              <a:spcBef>
                <a:spcPts val="800"/>
              </a:spcBef>
              <a:spcAft>
                <a:spcPts val="800"/>
              </a:spcAft>
              <a:buNone/>
            </a:pPr>
            <a:r>
              <a:rPr b="0" lang="en" sz="2000">
                <a:solidFill>
                  <a:schemeClr val="lt1"/>
                </a:solidFill>
              </a:rPr>
              <a:t>L</a:t>
            </a:r>
            <a:r>
              <a:rPr b="0" lang="en" sz="2000">
                <a:solidFill>
                  <a:schemeClr val="lt1"/>
                </a:solidFill>
              </a:rPr>
              <a:t>ight helps historians identify forged paintings.</a:t>
            </a:r>
            <a:endParaRPr b="0" sz="2000">
              <a:solidFill>
                <a:schemeClr val="lt1"/>
              </a:solidFill>
            </a:endParaRPr>
          </a:p>
        </p:txBody>
      </p:sp>
      <p:pic>
        <p:nvPicPr>
          <p:cNvPr id="232" name="Google Shape;232;p49"/>
          <p:cNvPicPr preferRelativeResize="0"/>
          <p:nvPr/>
        </p:nvPicPr>
        <p:blipFill>
          <a:blip r:embed="rId3">
            <a:alphaModFix/>
          </a:blip>
          <a:stretch>
            <a:fillRect/>
          </a:stretch>
        </p:blipFill>
        <p:spPr>
          <a:xfrm>
            <a:off x="744876" y="1714175"/>
            <a:ext cx="4325173" cy="2333325"/>
          </a:xfrm>
          <a:prstGeom prst="rect">
            <a:avLst/>
          </a:prstGeom>
          <a:noFill/>
          <a:ln>
            <a:noFill/>
          </a:ln>
        </p:spPr>
      </p:pic>
      <p:pic>
        <p:nvPicPr>
          <p:cNvPr id="233" name="Google Shape;233;p49"/>
          <p:cNvPicPr preferRelativeResize="0"/>
          <p:nvPr/>
        </p:nvPicPr>
        <p:blipFill>
          <a:blip r:embed="rId4">
            <a:alphaModFix/>
          </a:blip>
          <a:stretch>
            <a:fillRect/>
          </a:stretch>
        </p:blipFill>
        <p:spPr>
          <a:xfrm>
            <a:off x="5288024" y="1714169"/>
            <a:ext cx="3111101" cy="2333331"/>
          </a:xfrm>
          <a:prstGeom prst="rect">
            <a:avLst/>
          </a:prstGeom>
          <a:noFill/>
          <a:ln>
            <a:noFill/>
          </a:ln>
        </p:spPr>
      </p:pic>
      <p:grpSp>
        <p:nvGrpSpPr>
          <p:cNvPr id="234" name="Google Shape;234;p49"/>
          <p:cNvGrpSpPr/>
          <p:nvPr/>
        </p:nvGrpSpPr>
        <p:grpSpPr>
          <a:xfrm>
            <a:off x="3240019" y="4568909"/>
            <a:ext cx="2663700" cy="321900"/>
            <a:chOff x="3240075" y="4397525"/>
            <a:chExt cx="2663700" cy="321900"/>
          </a:xfrm>
        </p:grpSpPr>
        <p:sp>
          <p:nvSpPr>
            <p:cNvPr id="235" name="Google Shape;235;p49"/>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36" name="Google Shape;236;p49"/>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37" name="Google Shape;237;p49"/>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38" name="Google Shape;238;p49"/>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39" name="Google Shape;239;p49"/>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40" name="Google Shape;240;p49"/>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41" name="Google Shape;241;p49"/>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5" name="Shape 245"/>
        <p:cNvGrpSpPr/>
        <p:nvPr/>
      </p:nvGrpSpPr>
      <p:grpSpPr>
        <a:xfrm>
          <a:off x="0" y="0"/>
          <a:ext cx="0" cy="0"/>
          <a:chOff x="0" y="0"/>
          <a:chExt cx="0" cy="0"/>
        </a:xfrm>
      </p:grpSpPr>
      <p:sp>
        <p:nvSpPr>
          <p:cNvPr id="246" name="Google Shape;246;p50"/>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Earth Science</a:t>
            </a:r>
            <a:endParaRPr b="0" sz="1600">
              <a:solidFill>
                <a:schemeClr val="lt1"/>
              </a:solidFill>
            </a:endParaRPr>
          </a:p>
          <a:p>
            <a:pPr indent="0" lvl="0" marL="0" rtl="0" algn="l">
              <a:lnSpc>
                <a:spcPct val="100000"/>
              </a:lnSpc>
              <a:spcBef>
                <a:spcPts val="800"/>
              </a:spcBef>
              <a:spcAft>
                <a:spcPts val="800"/>
              </a:spcAft>
              <a:buNone/>
            </a:pPr>
            <a:r>
              <a:rPr b="0" lang="en" sz="2000">
                <a:solidFill>
                  <a:schemeClr val="lt1"/>
                </a:solidFill>
              </a:rPr>
              <a:t>L</a:t>
            </a:r>
            <a:r>
              <a:rPr b="0" lang="en" sz="2000">
                <a:solidFill>
                  <a:schemeClr val="lt1"/>
                </a:solidFill>
              </a:rPr>
              <a:t>ight helps scientists diagnose the health of our oceans and forests.</a:t>
            </a:r>
            <a:endParaRPr b="0" sz="2000">
              <a:solidFill>
                <a:schemeClr val="lt1"/>
              </a:solidFill>
            </a:endParaRPr>
          </a:p>
        </p:txBody>
      </p:sp>
      <p:pic>
        <p:nvPicPr>
          <p:cNvPr id="247" name="Google Shape;247;p50"/>
          <p:cNvPicPr preferRelativeResize="0"/>
          <p:nvPr/>
        </p:nvPicPr>
        <p:blipFill rotWithShape="1">
          <a:blip r:embed="rId3">
            <a:alphaModFix/>
          </a:blip>
          <a:srcRect b="25404" l="5071" r="32618" t="2403"/>
          <a:stretch/>
        </p:blipFill>
        <p:spPr>
          <a:xfrm>
            <a:off x="587066" y="1814625"/>
            <a:ext cx="5150899" cy="2542425"/>
          </a:xfrm>
          <a:prstGeom prst="rect">
            <a:avLst/>
          </a:prstGeom>
          <a:noFill/>
          <a:ln>
            <a:noFill/>
          </a:ln>
        </p:spPr>
      </p:pic>
      <p:pic>
        <p:nvPicPr>
          <p:cNvPr id="248" name="Google Shape;248;p50"/>
          <p:cNvPicPr preferRelativeResize="0"/>
          <p:nvPr/>
        </p:nvPicPr>
        <p:blipFill>
          <a:blip r:embed="rId4">
            <a:alphaModFix/>
          </a:blip>
          <a:stretch>
            <a:fillRect/>
          </a:stretch>
        </p:blipFill>
        <p:spPr>
          <a:xfrm>
            <a:off x="587066" y="1814625"/>
            <a:ext cx="2453279" cy="1463250"/>
          </a:xfrm>
          <a:prstGeom prst="rect">
            <a:avLst/>
          </a:prstGeom>
          <a:noFill/>
          <a:ln cap="flat" cmpd="sng" w="19050">
            <a:solidFill>
              <a:srgbClr val="000000"/>
            </a:solidFill>
            <a:prstDash val="solid"/>
            <a:round/>
            <a:headEnd len="sm" w="sm" type="none"/>
            <a:tailEnd len="sm" w="sm" type="none"/>
          </a:ln>
        </p:spPr>
      </p:pic>
      <p:pic>
        <p:nvPicPr>
          <p:cNvPr id="249" name="Google Shape;249;p50"/>
          <p:cNvPicPr preferRelativeResize="0"/>
          <p:nvPr/>
        </p:nvPicPr>
        <p:blipFill rotWithShape="1">
          <a:blip r:embed="rId5">
            <a:alphaModFix/>
          </a:blip>
          <a:srcRect b="3394" l="49091" r="0" t="11091"/>
          <a:stretch/>
        </p:blipFill>
        <p:spPr>
          <a:xfrm>
            <a:off x="5876041" y="1814625"/>
            <a:ext cx="2680893" cy="2542425"/>
          </a:xfrm>
          <a:prstGeom prst="rect">
            <a:avLst/>
          </a:prstGeom>
          <a:noFill/>
          <a:ln>
            <a:noFill/>
          </a:ln>
        </p:spPr>
      </p:pic>
      <p:grpSp>
        <p:nvGrpSpPr>
          <p:cNvPr id="250" name="Google Shape;250;p50"/>
          <p:cNvGrpSpPr/>
          <p:nvPr/>
        </p:nvGrpSpPr>
        <p:grpSpPr>
          <a:xfrm>
            <a:off x="3240019" y="4568909"/>
            <a:ext cx="2663700" cy="321900"/>
            <a:chOff x="3240075" y="4397525"/>
            <a:chExt cx="2663700" cy="321900"/>
          </a:xfrm>
        </p:grpSpPr>
        <p:sp>
          <p:nvSpPr>
            <p:cNvPr id="251" name="Google Shape;251;p50"/>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52" name="Google Shape;252;p50"/>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53" name="Google Shape;253;p50"/>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54" name="Google Shape;254;p50"/>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55" name="Google Shape;255;p50"/>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56" name="Google Shape;256;p50"/>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57" name="Google Shape;257;p50"/>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1" name="Shape 261"/>
        <p:cNvGrpSpPr/>
        <p:nvPr/>
      </p:nvGrpSpPr>
      <p:grpSpPr>
        <a:xfrm>
          <a:off x="0" y="0"/>
          <a:ext cx="0" cy="0"/>
          <a:chOff x="0" y="0"/>
          <a:chExt cx="0" cy="0"/>
        </a:xfrm>
      </p:grpSpPr>
      <p:sp>
        <p:nvSpPr>
          <p:cNvPr id="262" name="Google Shape;262;p51"/>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Environmental Chemistry</a:t>
            </a:r>
            <a:endParaRPr b="0" sz="1600">
              <a:solidFill>
                <a:schemeClr val="lt1"/>
              </a:solidFill>
            </a:endParaRPr>
          </a:p>
          <a:p>
            <a:pPr indent="0" lvl="0" marL="0" rtl="0" algn="l">
              <a:lnSpc>
                <a:spcPct val="100000"/>
              </a:lnSpc>
              <a:spcBef>
                <a:spcPts val="800"/>
              </a:spcBef>
              <a:spcAft>
                <a:spcPts val="800"/>
              </a:spcAft>
              <a:buNone/>
            </a:pPr>
            <a:r>
              <a:rPr b="0" lang="en" sz="2000">
                <a:solidFill>
                  <a:schemeClr val="lt1"/>
                </a:solidFill>
              </a:rPr>
              <a:t>Light helps scientists understand what’s in the air we breathe so we can reduce our exposure to harmful pollutants.</a:t>
            </a:r>
            <a:endParaRPr b="0" sz="2000">
              <a:solidFill>
                <a:schemeClr val="lt1"/>
              </a:solidFill>
            </a:endParaRPr>
          </a:p>
        </p:txBody>
      </p:sp>
      <p:pic>
        <p:nvPicPr>
          <p:cNvPr id="263" name="Google Shape;263;p51"/>
          <p:cNvPicPr preferRelativeResize="0"/>
          <p:nvPr/>
        </p:nvPicPr>
        <p:blipFill rotWithShape="1">
          <a:blip r:embed="rId3">
            <a:alphaModFix/>
          </a:blip>
          <a:srcRect b="11668" l="0" r="0" t="0"/>
          <a:stretch/>
        </p:blipFill>
        <p:spPr>
          <a:xfrm>
            <a:off x="2387653" y="2007500"/>
            <a:ext cx="2812000" cy="2173350"/>
          </a:xfrm>
          <a:prstGeom prst="rect">
            <a:avLst/>
          </a:prstGeom>
          <a:noFill/>
          <a:ln>
            <a:noFill/>
          </a:ln>
        </p:spPr>
      </p:pic>
      <p:pic>
        <p:nvPicPr>
          <p:cNvPr id="264" name="Google Shape;264;p51"/>
          <p:cNvPicPr preferRelativeResize="0"/>
          <p:nvPr/>
        </p:nvPicPr>
        <p:blipFill>
          <a:blip r:embed="rId4">
            <a:alphaModFix/>
          </a:blip>
          <a:stretch>
            <a:fillRect/>
          </a:stretch>
        </p:blipFill>
        <p:spPr>
          <a:xfrm>
            <a:off x="5591403" y="2007500"/>
            <a:ext cx="1164944" cy="2173352"/>
          </a:xfrm>
          <a:prstGeom prst="rect">
            <a:avLst/>
          </a:prstGeom>
          <a:noFill/>
          <a:ln>
            <a:noFill/>
          </a:ln>
        </p:spPr>
      </p:pic>
      <p:grpSp>
        <p:nvGrpSpPr>
          <p:cNvPr id="265" name="Google Shape;265;p51"/>
          <p:cNvGrpSpPr/>
          <p:nvPr/>
        </p:nvGrpSpPr>
        <p:grpSpPr>
          <a:xfrm>
            <a:off x="3240019" y="4568909"/>
            <a:ext cx="2663700" cy="321900"/>
            <a:chOff x="3240075" y="4397525"/>
            <a:chExt cx="2663700" cy="321900"/>
          </a:xfrm>
        </p:grpSpPr>
        <p:sp>
          <p:nvSpPr>
            <p:cNvPr id="266" name="Google Shape;266;p51"/>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67" name="Google Shape;267;p51"/>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68" name="Google Shape;268;p51"/>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69" name="Google Shape;269;p51"/>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70" name="Google Shape;270;p51"/>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71" name="Google Shape;271;p51"/>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72" name="Google Shape;272;p51"/>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6" name="Shape 276"/>
        <p:cNvGrpSpPr/>
        <p:nvPr/>
      </p:nvGrpSpPr>
      <p:grpSpPr>
        <a:xfrm>
          <a:off x="0" y="0"/>
          <a:ext cx="0" cy="0"/>
          <a:chOff x="0" y="0"/>
          <a:chExt cx="0" cy="0"/>
        </a:xfrm>
      </p:grpSpPr>
      <p:sp>
        <p:nvSpPr>
          <p:cNvPr id="277" name="Google Shape;277;p52"/>
          <p:cNvSpPr txBox="1"/>
          <p:nvPr>
            <p:ph type="ctrTitle"/>
          </p:nvPr>
        </p:nvSpPr>
        <p:spPr>
          <a:xfrm>
            <a:off x="863831" y="367088"/>
            <a:ext cx="7416300" cy="4409400"/>
          </a:xfrm>
          <a:prstGeom prst="rect">
            <a:avLst/>
          </a:prstGeom>
        </p:spPr>
        <p:txBody>
          <a:bodyPr anchorCtr="0" anchor="t" bIns="19050" lIns="19050" spcFirstLastPara="1" rIns="19050" wrap="square" tIns="19050">
            <a:noAutofit/>
          </a:bodyPr>
          <a:lstStyle/>
          <a:p>
            <a:pPr indent="0" lvl="0" marL="0" rtl="0" algn="ctr">
              <a:lnSpc>
                <a:spcPct val="100000"/>
              </a:lnSpc>
              <a:spcBef>
                <a:spcPts val="0"/>
              </a:spcBef>
              <a:spcAft>
                <a:spcPts val="0"/>
              </a:spcAft>
              <a:buNone/>
            </a:pPr>
            <a:r>
              <a:rPr lang="en" sz="3600">
                <a:solidFill>
                  <a:srgbClr val="FFE599"/>
                </a:solidFill>
                <a:latin typeface="Spectral"/>
                <a:ea typeface="Spectral"/>
                <a:cs typeface="Spectral"/>
                <a:sym typeface="Spectral"/>
              </a:rPr>
              <a:t>Theater Lighting Design</a:t>
            </a:r>
            <a:endParaRPr b="0" sz="1600">
              <a:solidFill>
                <a:schemeClr val="lt1"/>
              </a:solidFill>
            </a:endParaRPr>
          </a:p>
          <a:p>
            <a:pPr indent="0" lvl="0" marL="0" rtl="0" algn="l">
              <a:lnSpc>
                <a:spcPct val="100000"/>
              </a:lnSpc>
              <a:spcBef>
                <a:spcPts val="800"/>
              </a:spcBef>
              <a:spcAft>
                <a:spcPts val="800"/>
              </a:spcAft>
              <a:buNone/>
            </a:pPr>
            <a:r>
              <a:rPr b="0" lang="en" sz="2000">
                <a:solidFill>
                  <a:schemeClr val="lt1"/>
                </a:solidFill>
              </a:rPr>
              <a:t>T</a:t>
            </a:r>
            <a:r>
              <a:rPr b="0" lang="en" sz="2000">
                <a:solidFill>
                  <a:schemeClr val="lt1"/>
                </a:solidFill>
              </a:rPr>
              <a:t>heater lighting designers use their understanding of light and color to create different moods and effects on a stage.</a:t>
            </a:r>
            <a:endParaRPr b="0" sz="2000">
              <a:solidFill>
                <a:schemeClr val="lt1"/>
              </a:solidFill>
            </a:endParaRPr>
          </a:p>
        </p:txBody>
      </p:sp>
      <p:pic>
        <p:nvPicPr>
          <p:cNvPr id="278" name="Google Shape;278;p52"/>
          <p:cNvPicPr preferRelativeResize="0"/>
          <p:nvPr/>
        </p:nvPicPr>
        <p:blipFill>
          <a:blip r:embed="rId3">
            <a:alphaModFix/>
          </a:blip>
          <a:stretch>
            <a:fillRect/>
          </a:stretch>
        </p:blipFill>
        <p:spPr>
          <a:xfrm>
            <a:off x="1589651" y="1929800"/>
            <a:ext cx="5964699" cy="2211925"/>
          </a:xfrm>
          <a:prstGeom prst="rect">
            <a:avLst/>
          </a:prstGeom>
          <a:noFill/>
          <a:ln>
            <a:noFill/>
          </a:ln>
        </p:spPr>
      </p:pic>
      <p:pic>
        <p:nvPicPr>
          <p:cNvPr id="279" name="Google Shape;279;p52"/>
          <p:cNvPicPr preferRelativeResize="0"/>
          <p:nvPr/>
        </p:nvPicPr>
        <p:blipFill rotWithShape="1">
          <a:blip r:embed="rId4">
            <a:alphaModFix/>
          </a:blip>
          <a:srcRect b="0" l="53377" r="0" t="0"/>
          <a:stretch/>
        </p:blipFill>
        <p:spPr>
          <a:xfrm>
            <a:off x="6443548" y="1929800"/>
            <a:ext cx="1110801" cy="894346"/>
          </a:xfrm>
          <a:prstGeom prst="rect">
            <a:avLst/>
          </a:prstGeom>
          <a:noFill/>
          <a:ln>
            <a:noFill/>
          </a:ln>
        </p:spPr>
      </p:pic>
      <p:pic>
        <p:nvPicPr>
          <p:cNvPr id="280" name="Google Shape;280;p52"/>
          <p:cNvPicPr preferRelativeResize="0"/>
          <p:nvPr/>
        </p:nvPicPr>
        <p:blipFill rotWithShape="1">
          <a:blip r:embed="rId4">
            <a:alphaModFix/>
          </a:blip>
          <a:srcRect b="0" l="0" r="53377" t="0"/>
          <a:stretch/>
        </p:blipFill>
        <p:spPr>
          <a:xfrm>
            <a:off x="3403098" y="1929800"/>
            <a:ext cx="1110801" cy="894350"/>
          </a:xfrm>
          <a:prstGeom prst="rect">
            <a:avLst/>
          </a:prstGeom>
          <a:noFill/>
          <a:ln>
            <a:noFill/>
          </a:ln>
        </p:spPr>
      </p:pic>
      <p:grpSp>
        <p:nvGrpSpPr>
          <p:cNvPr id="281" name="Google Shape;281;p52"/>
          <p:cNvGrpSpPr/>
          <p:nvPr/>
        </p:nvGrpSpPr>
        <p:grpSpPr>
          <a:xfrm>
            <a:off x="3240019" y="4568909"/>
            <a:ext cx="2663700" cy="321900"/>
            <a:chOff x="3240075" y="4397525"/>
            <a:chExt cx="2663700" cy="321900"/>
          </a:xfrm>
        </p:grpSpPr>
        <p:sp>
          <p:nvSpPr>
            <p:cNvPr id="282" name="Google Shape;282;p52"/>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83" name="Google Shape;283;p52"/>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84" name="Google Shape;284;p52"/>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85" name="Google Shape;285;p52"/>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86" name="Google Shape;286;p52"/>
            <p:cNvSpPr/>
            <p:nvPr/>
          </p:nvSpPr>
          <p:spPr>
            <a:xfrm>
              <a:off x="3630375" y="4397525"/>
              <a:ext cx="321900" cy="321900"/>
            </a:xfrm>
            <a:prstGeom prst="ellipse">
              <a:avLst/>
            </a:prstGeom>
            <a:solidFill>
              <a:srgbClr val="000000"/>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287" name="Google Shape;287;p52"/>
            <p:cNvSpPr/>
            <p:nvPr/>
          </p:nvSpPr>
          <p:spPr>
            <a:xfrm>
              <a:off x="3240075" y="4397525"/>
              <a:ext cx="321900" cy="321900"/>
            </a:xfrm>
            <a:prstGeom prst="ellipse">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288" name="Google Shape;288;p52"/>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2" name="Shape 292"/>
        <p:cNvGrpSpPr/>
        <p:nvPr/>
      </p:nvGrpSpPr>
      <p:grpSpPr>
        <a:xfrm>
          <a:off x="0" y="0"/>
          <a:ext cx="0" cy="0"/>
          <a:chOff x="0" y="0"/>
          <a:chExt cx="0" cy="0"/>
        </a:xfrm>
      </p:grpSpPr>
      <p:sp>
        <p:nvSpPr>
          <p:cNvPr id="293" name="Google Shape;293;p53"/>
          <p:cNvSpPr txBox="1"/>
          <p:nvPr>
            <p:ph type="ctrTitle"/>
          </p:nvPr>
        </p:nvSpPr>
        <p:spPr>
          <a:xfrm>
            <a:off x="311700" y="749850"/>
            <a:ext cx="8520600" cy="2962200"/>
          </a:xfrm>
          <a:prstGeom prst="rect">
            <a:avLst/>
          </a:prstGeom>
        </p:spPr>
        <p:txBody>
          <a:bodyPr anchorCtr="0" anchor="ctr" bIns="19050" lIns="19050" spcFirstLastPara="1" rIns="19050" wrap="square" tIns="19050">
            <a:noAutofit/>
          </a:bodyPr>
          <a:lstStyle/>
          <a:p>
            <a:pPr indent="0" lvl="0" marL="0" rtl="0" algn="ctr">
              <a:spcBef>
                <a:spcPts val="0"/>
              </a:spcBef>
              <a:spcAft>
                <a:spcPts val="0"/>
              </a:spcAft>
              <a:buNone/>
            </a:pPr>
            <a:r>
              <a:rPr lang="en" sz="4400">
                <a:solidFill>
                  <a:srgbClr val="FFE599"/>
                </a:solidFill>
                <a:latin typeface="Spectral"/>
                <a:ea typeface="Spectral"/>
                <a:cs typeface="Spectral"/>
                <a:sym typeface="Spectral"/>
              </a:rPr>
              <a:t>Module 1: Light</a:t>
            </a:r>
            <a:endParaRPr sz="4400">
              <a:solidFill>
                <a:srgbClr val="FFE599"/>
              </a:solidFill>
              <a:latin typeface="Spectral"/>
              <a:ea typeface="Spectral"/>
              <a:cs typeface="Spectral"/>
              <a:sym typeface="Spectral"/>
            </a:endParaRPr>
          </a:p>
          <a:p>
            <a:pPr indent="0" lvl="0" marL="0" rtl="0" algn="ctr">
              <a:lnSpc>
                <a:spcPct val="100000"/>
              </a:lnSpc>
              <a:spcBef>
                <a:spcPts val="2500"/>
              </a:spcBef>
              <a:spcAft>
                <a:spcPts val="400"/>
              </a:spcAft>
              <a:buClr>
                <a:schemeClr val="dk1"/>
              </a:buClr>
              <a:buSzPts val="1100"/>
              <a:buFont typeface="Arial"/>
              <a:buNone/>
            </a:pPr>
            <a:r>
              <a:rPr b="0" lang="en" sz="2500">
                <a:solidFill>
                  <a:schemeClr val="lt1"/>
                </a:solidFill>
                <a:latin typeface="Arvo"/>
                <a:ea typeface="Arvo"/>
                <a:cs typeface="Arvo"/>
                <a:sym typeface="Arvo"/>
              </a:rPr>
              <a:t>How does the interaction of light and matter</a:t>
            </a:r>
            <a:br>
              <a:rPr b="0" lang="en" sz="2500">
                <a:solidFill>
                  <a:schemeClr val="lt1"/>
                </a:solidFill>
                <a:latin typeface="Arvo"/>
                <a:ea typeface="Arvo"/>
                <a:cs typeface="Arvo"/>
                <a:sym typeface="Arvo"/>
              </a:rPr>
            </a:br>
            <a:r>
              <a:rPr b="0" lang="en" sz="2500">
                <a:solidFill>
                  <a:schemeClr val="lt1"/>
                </a:solidFill>
                <a:latin typeface="Arvo"/>
                <a:ea typeface="Arvo"/>
                <a:cs typeface="Arvo"/>
                <a:sym typeface="Arvo"/>
              </a:rPr>
              <a:t>affect the colors we see?</a:t>
            </a:r>
            <a:endParaRPr b="0" sz="2500">
              <a:solidFill>
                <a:schemeClr val="lt1"/>
              </a:solidFill>
              <a:latin typeface="Arvo"/>
              <a:ea typeface="Arvo"/>
              <a:cs typeface="Arvo"/>
              <a:sym typeface="Arvo"/>
            </a:endParaRPr>
          </a:p>
        </p:txBody>
      </p:sp>
      <p:grpSp>
        <p:nvGrpSpPr>
          <p:cNvPr id="294" name="Google Shape;294;p53"/>
          <p:cNvGrpSpPr/>
          <p:nvPr/>
        </p:nvGrpSpPr>
        <p:grpSpPr>
          <a:xfrm>
            <a:off x="3240019" y="4568909"/>
            <a:ext cx="2663700" cy="321900"/>
            <a:chOff x="3240075" y="4397525"/>
            <a:chExt cx="2663700" cy="321900"/>
          </a:xfrm>
        </p:grpSpPr>
        <p:sp>
          <p:nvSpPr>
            <p:cNvPr id="295" name="Google Shape;295;p53"/>
            <p:cNvSpPr/>
            <p:nvPr/>
          </p:nvSpPr>
          <p:spPr>
            <a:xfrm>
              <a:off x="4410975" y="4397525"/>
              <a:ext cx="321900" cy="321900"/>
            </a:xfrm>
            <a:prstGeom prst="ellipse">
              <a:avLst/>
            </a:prstGeom>
            <a:solidFill>
              <a:srgbClr val="000000"/>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93C47D"/>
                  </a:solidFill>
                  <a:latin typeface="Arvo"/>
                  <a:ea typeface="Arvo"/>
                  <a:cs typeface="Arvo"/>
                  <a:sym typeface="Arvo"/>
                </a:rPr>
                <a:t>2</a:t>
              </a:r>
              <a:endParaRPr b="1" sz="800">
                <a:solidFill>
                  <a:srgbClr val="93C47D"/>
                </a:solidFill>
                <a:latin typeface="Arvo"/>
                <a:ea typeface="Arvo"/>
                <a:cs typeface="Arvo"/>
                <a:sym typeface="Arvo"/>
              </a:endParaRPr>
            </a:p>
          </p:txBody>
        </p:sp>
        <p:sp>
          <p:nvSpPr>
            <p:cNvPr id="296" name="Google Shape;296;p53"/>
            <p:cNvSpPr/>
            <p:nvPr/>
          </p:nvSpPr>
          <p:spPr>
            <a:xfrm>
              <a:off x="4020675" y="4397525"/>
              <a:ext cx="321900" cy="321900"/>
            </a:xfrm>
            <a:prstGeom prst="ellipse">
              <a:avLst/>
            </a:prstGeom>
            <a:noFill/>
            <a:ln cap="flat" cmpd="sng" w="952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6D9EEB"/>
                  </a:solidFill>
                  <a:latin typeface="Arvo"/>
                  <a:ea typeface="Arvo"/>
                  <a:cs typeface="Arvo"/>
                  <a:sym typeface="Arvo"/>
                </a:rPr>
                <a:t>1</a:t>
              </a:r>
              <a:endParaRPr b="1" sz="800">
                <a:solidFill>
                  <a:srgbClr val="6D9EEB"/>
                </a:solidFill>
                <a:latin typeface="Arvo"/>
                <a:ea typeface="Arvo"/>
                <a:cs typeface="Arvo"/>
                <a:sym typeface="Arvo"/>
              </a:endParaRPr>
            </a:p>
          </p:txBody>
        </p:sp>
        <p:sp>
          <p:nvSpPr>
            <p:cNvPr id="297" name="Google Shape;297;p53"/>
            <p:cNvSpPr/>
            <p:nvPr/>
          </p:nvSpPr>
          <p:spPr>
            <a:xfrm>
              <a:off x="4801275" y="4397525"/>
              <a:ext cx="321900" cy="321900"/>
            </a:xfrm>
            <a:prstGeom prst="ellipse">
              <a:avLst/>
            </a:prstGeom>
            <a:solidFill>
              <a:srgbClr val="000000"/>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D966"/>
                  </a:solidFill>
                  <a:latin typeface="Arvo"/>
                  <a:ea typeface="Arvo"/>
                  <a:cs typeface="Arvo"/>
                  <a:sym typeface="Arvo"/>
                </a:rPr>
                <a:t>3</a:t>
              </a:r>
              <a:endParaRPr b="1" sz="800">
                <a:solidFill>
                  <a:srgbClr val="FFD966"/>
                </a:solidFill>
                <a:latin typeface="Arvo"/>
                <a:ea typeface="Arvo"/>
                <a:cs typeface="Arvo"/>
                <a:sym typeface="Arvo"/>
              </a:endParaRPr>
            </a:p>
          </p:txBody>
        </p:sp>
        <p:sp>
          <p:nvSpPr>
            <p:cNvPr id="298" name="Google Shape;298;p53"/>
            <p:cNvSpPr/>
            <p:nvPr/>
          </p:nvSpPr>
          <p:spPr>
            <a:xfrm>
              <a:off x="5191575" y="4397525"/>
              <a:ext cx="321900" cy="321900"/>
            </a:xfrm>
            <a:prstGeom prst="ellipse">
              <a:avLst/>
            </a:prstGeom>
            <a:solidFill>
              <a:srgbClr val="000000"/>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6B26B"/>
                  </a:solidFill>
                  <a:latin typeface="Arvo"/>
                  <a:ea typeface="Arvo"/>
                  <a:cs typeface="Arvo"/>
                  <a:sym typeface="Arvo"/>
                </a:rPr>
                <a:t>4</a:t>
              </a:r>
              <a:endParaRPr b="1" sz="800">
                <a:solidFill>
                  <a:srgbClr val="F6B26B"/>
                </a:solidFill>
                <a:latin typeface="Arvo"/>
                <a:ea typeface="Arvo"/>
                <a:cs typeface="Arvo"/>
                <a:sym typeface="Arvo"/>
              </a:endParaRPr>
            </a:p>
          </p:txBody>
        </p:sp>
        <p:sp>
          <p:nvSpPr>
            <p:cNvPr id="299" name="Google Shape;299;p53"/>
            <p:cNvSpPr/>
            <p:nvPr/>
          </p:nvSpPr>
          <p:spPr>
            <a:xfrm>
              <a:off x="3630375" y="4397525"/>
              <a:ext cx="321900" cy="321900"/>
            </a:xfrm>
            <a:prstGeom prst="ellipse">
              <a:avLst/>
            </a:prstGeom>
            <a:solidFill>
              <a:srgbClr val="6FA8DC"/>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6FA8DC"/>
                </a:solidFill>
                <a:latin typeface="Arvo"/>
                <a:ea typeface="Arvo"/>
                <a:cs typeface="Arvo"/>
                <a:sym typeface="Arvo"/>
              </a:endParaRPr>
            </a:p>
          </p:txBody>
        </p:sp>
        <p:sp>
          <p:nvSpPr>
            <p:cNvPr id="300" name="Google Shape;300;p53"/>
            <p:cNvSpPr/>
            <p:nvPr/>
          </p:nvSpPr>
          <p:spPr>
            <a:xfrm>
              <a:off x="3240075" y="4397525"/>
              <a:ext cx="321900" cy="321900"/>
            </a:xfrm>
            <a:prstGeom prst="ellipse">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8E7CC3"/>
                </a:solidFill>
                <a:latin typeface="Arvo"/>
                <a:ea typeface="Arvo"/>
                <a:cs typeface="Arvo"/>
                <a:sym typeface="Arvo"/>
              </a:endParaRPr>
            </a:p>
          </p:txBody>
        </p:sp>
        <p:sp>
          <p:nvSpPr>
            <p:cNvPr id="301" name="Google Shape;301;p53"/>
            <p:cNvSpPr/>
            <p:nvPr/>
          </p:nvSpPr>
          <p:spPr>
            <a:xfrm>
              <a:off x="5581875" y="4397525"/>
              <a:ext cx="321900" cy="321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E06666"/>
                </a:solidFill>
                <a:latin typeface="Arvo"/>
                <a:ea typeface="Arvo"/>
                <a:cs typeface="Arvo"/>
                <a:sym typeface="Arv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