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3" r:id="rId3"/>
    <p:sldMasterId id="2147483684" r:id="rId4"/>
  </p:sldMasterIdLst>
  <p:notesMasterIdLst>
    <p:notesMasterId r:id="rId5"/>
  </p:notesMasterIdLst>
  <p:sldIdLst>
    <p:sldId id="256" r:id="rId6"/>
    <p:sldId id="257" r:id="rId7"/>
    <p:sldId id="258" r:id="rId8"/>
    <p:sldId id="259" r:id="rId9"/>
    <p:sldId id="260" r:id="rId10"/>
    <p:sldId id="261" r:id="rId11"/>
    <p:sldId id="262" r:id="rId12"/>
    <p:sldId id="263" r:id="rId13"/>
  </p:sldIdLst>
  <p:sldSz cy="13716000" cx="24384000"/>
  <p:notesSz cx="6858000" cy="9144000"/>
  <p:embeddedFontLst>
    <p:embeddedFont>
      <p:font typeface="Proxima Nova"/>
      <p:regular r:id="rId14"/>
      <p:bold r:id="rId15"/>
      <p:italic r:id="rId16"/>
      <p:boldItalic r:id="rId17"/>
    </p:embeddedFont>
    <p:embeddedFont>
      <p:font typeface="Arvo"/>
      <p:regular r:id="rId18"/>
      <p:bold r:id="rId19"/>
      <p:italic r:id="rId20"/>
      <p:boldItalic r:id="rId21"/>
    </p:embeddedFont>
    <p:embeddedFont>
      <p:font typeface="Helvetica Neue"/>
      <p:regular r:id="rId22"/>
      <p:bold r:id="rId23"/>
      <p:italic r:id="rId24"/>
      <p:boldItalic r:id="rId25"/>
    </p:embeddedFont>
    <p:embeddedFont>
      <p:font typeface="Spectral"/>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Arvo-italic.fntdata"/><Relationship Id="rId22" Type="http://schemas.openxmlformats.org/officeDocument/2006/relationships/font" Target="fonts/HelveticaNeue-regular.fntdata"/><Relationship Id="rId21" Type="http://schemas.openxmlformats.org/officeDocument/2006/relationships/font" Target="fonts/Arvo-boldItalic.fntdata"/><Relationship Id="rId24" Type="http://schemas.openxmlformats.org/officeDocument/2006/relationships/font" Target="fonts/HelveticaNeue-italic.fntdata"/><Relationship Id="rId23" Type="http://schemas.openxmlformats.org/officeDocument/2006/relationships/font" Target="fonts/HelveticaNeue-bold.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font" Target="fonts/Spectral-regular.fntdata"/><Relationship Id="rId25" Type="http://schemas.openxmlformats.org/officeDocument/2006/relationships/font" Target="fonts/HelveticaNeue-boldItalic.fntdata"/><Relationship Id="rId28" Type="http://schemas.openxmlformats.org/officeDocument/2006/relationships/font" Target="fonts/Spectral-italic.fntdata"/><Relationship Id="rId27" Type="http://schemas.openxmlformats.org/officeDocument/2006/relationships/font" Target="fonts/Spectral-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Spectral-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font" Target="fonts/ProximaNova-bold.fntdata"/><Relationship Id="rId14" Type="http://schemas.openxmlformats.org/officeDocument/2006/relationships/font" Target="fonts/ProximaNova-regular.fntdata"/><Relationship Id="rId17" Type="http://schemas.openxmlformats.org/officeDocument/2006/relationships/font" Target="fonts/ProximaNova-boldItalic.fntdata"/><Relationship Id="rId16" Type="http://schemas.openxmlformats.org/officeDocument/2006/relationships/font" Target="fonts/ProximaNova-italic.fntdata"/><Relationship Id="rId19" Type="http://schemas.openxmlformats.org/officeDocument/2006/relationships/font" Target="fonts/Arvo-bold.fntdata"/><Relationship Id="rId18" Type="http://schemas.openxmlformats.org/officeDocument/2006/relationships/font" Target="fonts/Arvo-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1pPr>
            <a:lvl2pPr indent="-228600" lvl="1" marL="914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2pPr>
            <a:lvl3pPr indent="-228600" lvl="2" marL="1371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3pPr>
            <a:lvl4pPr indent="-228600" lvl="3" marL="1828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4pPr>
            <a:lvl5pPr indent="-228600" lvl="4" marL="22860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5pPr>
            <a:lvl6pPr indent="-228600" lvl="5" marL="2743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6pPr>
            <a:lvl7pPr indent="-228600" lvl="6" marL="3200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7pPr>
            <a:lvl8pPr indent="-228600" lvl="7" marL="3657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8pPr>
            <a:lvl9pPr indent="-228600" lvl="8" marL="4114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1" name="Google Shape;161;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04800" lvl="0" marL="457200" rtl="0" algn="l">
              <a:lnSpc>
                <a:spcPct val="115000"/>
              </a:lnSpc>
              <a:spcBef>
                <a:spcPts val="0"/>
              </a:spcBef>
              <a:spcAft>
                <a:spcPts val="0"/>
              </a:spcAft>
              <a:buClr>
                <a:schemeClr val="dk1"/>
              </a:buClr>
              <a:buSzPts val="1200"/>
              <a:buChar char="●"/>
            </a:pPr>
            <a:r>
              <a:rPr lang="en-US" sz="1100">
                <a:solidFill>
                  <a:schemeClr val="dk1"/>
                </a:solidFill>
                <a:latin typeface="Arial"/>
                <a:ea typeface="Arial"/>
                <a:cs typeface="Arial"/>
                <a:sym typeface="Arial"/>
              </a:rPr>
              <a:t>In this project, students </a:t>
            </a:r>
            <a:r>
              <a:rPr lang="en-US" sz="1200">
                <a:solidFill>
                  <a:schemeClr val="dk1"/>
                </a:solidFill>
                <a:latin typeface="Arial"/>
                <a:ea typeface="Arial"/>
                <a:cs typeface="Arial"/>
                <a:sym typeface="Arial"/>
              </a:rPr>
              <a:t>will design a saltwater aquarium. They will choose the tank’s inhabitants and then light the tank to both keep the plants healthy and look aesthetically pleasing </a:t>
            </a:r>
            <a:endParaRPr sz="1200">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36211b7bf66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6" name="Google Shape;166;g36211b7bf66_0_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04800" lvl="0" marL="457200" rtl="0" algn="l">
              <a:lnSpc>
                <a:spcPct val="115000"/>
              </a:lnSpc>
              <a:spcBef>
                <a:spcPts val="0"/>
              </a:spcBef>
              <a:spcAft>
                <a:spcPts val="0"/>
              </a:spcAft>
              <a:buClr>
                <a:schemeClr val="dk1"/>
              </a:buClr>
              <a:buSzPts val="1200"/>
              <a:buChar char="●"/>
            </a:pPr>
            <a:r>
              <a:t/>
            </a:r>
            <a:endParaRPr sz="1200">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6211b7bf6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1" name="Google Shape;171;g36211b7bf66_0_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sz="1200">
              <a:solidFill>
                <a:srgbClr val="38761D"/>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6211b7bf66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8" name="Google Shape;178;g36211b7bf66_0_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sz="1200">
              <a:solidFill>
                <a:srgbClr val="38761D"/>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5" name="Google Shape;185;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sz="1200">
              <a:solidFill>
                <a:srgbClr val="38761D"/>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2" name="Google Shape;192;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sz="1200">
                <a:solidFill>
                  <a:schemeClr val="dk1"/>
                </a:solidFill>
              </a:rPr>
              <a:t>Students should review the Fishtank Data Charts to learn about different types of fish, plants and coral before choosing how to inhabit their tank. For this part of the activity, they are choosing creatures based on the needs of the overall tank. They should consider: Which plants and animals are compatible with one another and Which are the most aesthetically pleasing? Students should complete Part I  in their student notebook. </a:t>
            </a:r>
            <a:endParaRPr sz="12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6211b7bf66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1" name="Google Shape;201;g36211b7bf66_0_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sz="1200">
                <a:solidFill>
                  <a:schemeClr val="dk1"/>
                </a:solidFill>
              </a:rPr>
              <a:t>Students should return the Fishtank Data Charts to review the spectra for their chosen fish, plants and coral before For this part of the activity, they are choosing lightning based on the needs of the plants and animals. They should consider: Are the plants or coral photosynthetic? If so, what color light is absorbed? reflected? What colors do the fish reflect? - Note that multicolored fish reflect in different wavelengths. Students should complete Part II in their student notebook.  Students then choose a color to light the tank using the Phet Simulation, then draw the spectrum of this lighting scheme in the Spectrum Lab. Students then describe what the plants look like under their light (they only know for sure the colors reflected from the photosynthetic plants and algae - they’ll have to make their best guess for the non-photosynthetic plants). For example, students should remember from earlier in the project and in previous sessions that the yellow coral may reflect red and green photons or yellow photons. Students should be able to color the fish using data from the reflection charts.</a:t>
            </a:r>
            <a:endParaRPr sz="120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6212144a66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8" name="Google Shape;208;g36212144a66_0_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sz="1200">
              <a:solidFill>
                <a:srgbClr val="38761D"/>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p:cSld name="TITLE_1">
    <p:spTree>
      <p:nvGrpSpPr>
        <p:cNvPr id="9" name="Shape 9"/>
        <p:cNvGrpSpPr/>
        <p:nvPr/>
      </p:nvGrpSpPr>
      <p:grpSpPr>
        <a:xfrm>
          <a:off x="0" y="0"/>
          <a:ext cx="0" cy="0"/>
          <a:chOff x="0" y="0"/>
          <a:chExt cx="0" cy="0"/>
        </a:xfrm>
      </p:grpSpPr>
      <p:sp>
        <p:nvSpPr>
          <p:cNvPr id="10" name="Google Shape;10;p2"/>
          <p:cNvSpPr txBox="1"/>
          <p:nvPr>
            <p:ph type="ctrTitle"/>
          </p:nvPr>
        </p:nvSpPr>
        <p:spPr>
          <a:xfrm>
            <a:off x="831222" y="1985533"/>
            <a:ext cx="22721700" cy="5473500"/>
          </a:xfrm>
          <a:prstGeom prst="rect">
            <a:avLst/>
          </a:prstGeom>
          <a:noFill/>
          <a:ln>
            <a:noFill/>
          </a:ln>
        </p:spPr>
        <p:txBody>
          <a:bodyPr anchorCtr="0" anchor="b" bIns="50800" lIns="50800" spcFirstLastPara="1" rIns="50800" wrap="square" tIns="50800">
            <a:noAutofit/>
          </a:bodyPr>
          <a:lstStyle>
            <a:lvl1pPr lvl="0" algn="ctr">
              <a:lnSpc>
                <a:spcPct val="80000"/>
              </a:lnSpc>
              <a:spcBef>
                <a:spcPts val="0"/>
              </a:spcBef>
              <a:spcAft>
                <a:spcPts val="0"/>
              </a:spcAft>
              <a:buSzPts val="13900"/>
              <a:buNone/>
              <a:defRPr sz="13900"/>
            </a:lvl1pPr>
            <a:lvl2pPr lvl="1" algn="ctr">
              <a:lnSpc>
                <a:spcPct val="80000"/>
              </a:lnSpc>
              <a:spcBef>
                <a:spcPts val="0"/>
              </a:spcBef>
              <a:spcAft>
                <a:spcPts val="0"/>
              </a:spcAft>
              <a:buSzPts val="13900"/>
              <a:buNone/>
              <a:defRPr sz="13900"/>
            </a:lvl2pPr>
            <a:lvl3pPr lvl="2" algn="ctr">
              <a:lnSpc>
                <a:spcPct val="80000"/>
              </a:lnSpc>
              <a:spcBef>
                <a:spcPts val="0"/>
              </a:spcBef>
              <a:spcAft>
                <a:spcPts val="0"/>
              </a:spcAft>
              <a:buSzPts val="13900"/>
              <a:buNone/>
              <a:defRPr sz="13900"/>
            </a:lvl3pPr>
            <a:lvl4pPr lvl="3" algn="ctr">
              <a:lnSpc>
                <a:spcPct val="80000"/>
              </a:lnSpc>
              <a:spcBef>
                <a:spcPts val="0"/>
              </a:spcBef>
              <a:spcAft>
                <a:spcPts val="0"/>
              </a:spcAft>
              <a:buSzPts val="13900"/>
              <a:buNone/>
              <a:defRPr sz="13900"/>
            </a:lvl4pPr>
            <a:lvl5pPr lvl="4" algn="ctr">
              <a:lnSpc>
                <a:spcPct val="80000"/>
              </a:lnSpc>
              <a:spcBef>
                <a:spcPts val="0"/>
              </a:spcBef>
              <a:spcAft>
                <a:spcPts val="0"/>
              </a:spcAft>
              <a:buSzPts val="13900"/>
              <a:buNone/>
              <a:defRPr sz="13900"/>
            </a:lvl5pPr>
            <a:lvl6pPr lvl="5" algn="ctr">
              <a:lnSpc>
                <a:spcPct val="80000"/>
              </a:lnSpc>
              <a:spcBef>
                <a:spcPts val="0"/>
              </a:spcBef>
              <a:spcAft>
                <a:spcPts val="0"/>
              </a:spcAft>
              <a:buSzPts val="13900"/>
              <a:buNone/>
              <a:defRPr sz="13900"/>
            </a:lvl6pPr>
            <a:lvl7pPr lvl="6" algn="ctr">
              <a:lnSpc>
                <a:spcPct val="80000"/>
              </a:lnSpc>
              <a:spcBef>
                <a:spcPts val="0"/>
              </a:spcBef>
              <a:spcAft>
                <a:spcPts val="0"/>
              </a:spcAft>
              <a:buSzPts val="13900"/>
              <a:buNone/>
              <a:defRPr sz="13900"/>
            </a:lvl7pPr>
            <a:lvl8pPr lvl="7" algn="ctr">
              <a:lnSpc>
                <a:spcPct val="80000"/>
              </a:lnSpc>
              <a:spcBef>
                <a:spcPts val="0"/>
              </a:spcBef>
              <a:spcAft>
                <a:spcPts val="0"/>
              </a:spcAft>
              <a:buSzPts val="13900"/>
              <a:buNone/>
              <a:defRPr sz="13900"/>
            </a:lvl8pPr>
            <a:lvl9pPr lvl="8" algn="ctr">
              <a:lnSpc>
                <a:spcPct val="80000"/>
              </a:lnSpc>
              <a:spcBef>
                <a:spcPts val="0"/>
              </a:spcBef>
              <a:spcAft>
                <a:spcPts val="0"/>
              </a:spcAft>
              <a:buSzPts val="13900"/>
              <a:buNone/>
              <a:defRPr sz="13900"/>
            </a:lvl9pPr>
          </a:lstStyle>
          <a:p/>
        </p:txBody>
      </p:sp>
      <p:sp>
        <p:nvSpPr>
          <p:cNvPr id="11" name="Google Shape;11;p2"/>
          <p:cNvSpPr txBox="1"/>
          <p:nvPr>
            <p:ph idx="1" type="subTitle"/>
          </p:nvPr>
        </p:nvSpPr>
        <p:spPr>
          <a:xfrm>
            <a:off x="831200" y="7557667"/>
            <a:ext cx="22721700" cy="2113500"/>
          </a:xfrm>
          <a:prstGeom prst="rect">
            <a:avLst/>
          </a:prstGeom>
          <a:noFill/>
          <a:ln>
            <a:noFill/>
          </a:ln>
        </p:spPr>
        <p:txBody>
          <a:bodyPr anchorCtr="0" anchor="t" bIns="50800" lIns="50800" spcFirstLastPara="1" rIns="50800" wrap="square" tIns="50800">
            <a:noAutofit/>
          </a:bodyPr>
          <a:lstStyle>
            <a:lvl1pPr lvl="0" algn="ctr">
              <a:lnSpc>
                <a:spcPct val="100000"/>
              </a:lnSpc>
              <a:spcBef>
                <a:spcPts val="4500"/>
              </a:spcBef>
              <a:spcAft>
                <a:spcPts val="0"/>
              </a:spcAft>
              <a:buSzPts val="7500"/>
              <a:buNone/>
              <a:defRPr sz="7500"/>
            </a:lvl1pPr>
            <a:lvl2pPr lvl="1" algn="ctr">
              <a:lnSpc>
                <a:spcPct val="100000"/>
              </a:lnSpc>
              <a:spcBef>
                <a:spcPts val="4500"/>
              </a:spcBef>
              <a:spcAft>
                <a:spcPts val="0"/>
              </a:spcAft>
              <a:buSzPts val="7500"/>
              <a:buNone/>
              <a:defRPr sz="7500"/>
            </a:lvl2pPr>
            <a:lvl3pPr lvl="2" algn="ctr">
              <a:lnSpc>
                <a:spcPct val="100000"/>
              </a:lnSpc>
              <a:spcBef>
                <a:spcPts val="4500"/>
              </a:spcBef>
              <a:spcAft>
                <a:spcPts val="0"/>
              </a:spcAft>
              <a:buSzPts val="7500"/>
              <a:buNone/>
              <a:defRPr sz="7500"/>
            </a:lvl3pPr>
            <a:lvl4pPr lvl="3" algn="ctr">
              <a:lnSpc>
                <a:spcPct val="100000"/>
              </a:lnSpc>
              <a:spcBef>
                <a:spcPts val="4500"/>
              </a:spcBef>
              <a:spcAft>
                <a:spcPts val="0"/>
              </a:spcAft>
              <a:buSzPts val="7500"/>
              <a:buNone/>
              <a:defRPr sz="7500"/>
            </a:lvl4pPr>
            <a:lvl5pPr lvl="4" algn="ctr">
              <a:lnSpc>
                <a:spcPct val="100000"/>
              </a:lnSpc>
              <a:spcBef>
                <a:spcPts val="4500"/>
              </a:spcBef>
              <a:spcAft>
                <a:spcPts val="0"/>
              </a:spcAft>
              <a:buSzPts val="7500"/>
              <a:buNone/>
              <a:defRPr sz="7500"/>
            </a:lvl5pPr>
            <a:lvl6pPr lvl="5" algn="ctr">
              <a:lnSpc>
                <a:spcPct val="100000"/>
              </a:lnSpc>
              <a:spcBef>
                <a:spcPts val="4500"/>
              </a:spcBef>
              <a:spcAft>
                <a:spcPts val="0"/>
              </a:spcAft>
              <a:buSzPts val="7500"/>
              <a:buNone/>
              <a:defRPr sz="7500"/>
            </a:lvl6pPr>
            <a:lvl7pPr lvl="6" algn="ctr">
              <a:lnSpc>
                <a:spcPct val="100000"/>
              </a:lnSpc>
              <a:spcBef>
                <a:spcPts val="4500"/>
              </a:spcBef>
              <a:spcAft>
                <a:spcPts val="0"/>
              </a:spcAft>
              <a:buSzPts val="7500"/>
              <a:buNone/>
              <a:defRPr sz="7500"/>
            </a:lvl7pPr>
            <a:lvl8pPr lvl="7" algn="ctr">
              <a:lnSpc>
                <a:spcPct val="100000"/>
              </a:lnSpc>
              <a:spcBef>
                <a:spcPts val="4500"/>
              </a:spcBef>
              <a:spcAft>
                <a:spcPts val="0"/>
              </a:spcAft>
              <a:buSzPts val="7500"/>
              <a:buNone/>
              <a:defRPr sz="7500"/>
            </a:lvl8pPr>
            <a:lvl9pPr lvl="8" algn="ctr">
              <a:lnSpc>
                <a:spcPct val="100000"/>
              </a:lnSpc>
              <a:spcBef>
                <a:spcPts val="4500"/>
              </a:spcBef>
              <a:spcAft>
                <a:spcPts val="0"/>
              </a:spcAft>
              <a:buSzPts val="7500"/>
              <a:buNone/>
              <a:defRPr sz="7500"/>
            </a:lvl9pPr>
          </a:lstStyle>
          <a:p/>
        </p:txBody>
      </p:sp>
      <p:sp>
        <p:nvSpPr>
          <p:cNvPr id="12" name="Google Shape;12;p2"/>
          <p:cNvSpPr txBox="1"/>
          <p:nvPr>
            <p:ph idx="12" type="sldNum"/>
          </p:nvPr>
        </p:nvSpPr>
        <p:spPr>
          <a:xfrm>
            <a:off x="22593221" y="12435245"/>
            <a:ext cx="1463100" cy="1049700"/>
          </a:xfrm>
          <a:prstGeom prst="rect">
            <a:avLst/>
          </a:prstGeom>
          <a:noFill/>
          <a:ln>
            <a:noFill/>
          </a:ln>
        </p:spPr>
        <p:txBody>
          <a:bodyPr anchorCtr="0" anchor="b" bIns="50800" lIns="50800" spcFirstLastPara="1" rIns="50800" wrap="square" tIns="50800">
            <a:noAutofit/>
          </a:bodyPr>
          <a:lstStyle>
            <a:lvl1pPr indent="0" lvl="0"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8" name="Shape 48"/>
        <p:cNvGrpSpPr/>
        <p:nvPr/>
      </p:nvGrpSpPr>
      <p:grpSpPr>
        <a:xfrm>
          <a:off x="0" y="0"/>
          <a:ext cx="0" cy="0"/>
          <a:chOff x="0" y="0"/>
          <a:chExt cx="0" cy="0"/>
        </a:xfrm>
      </p:grpSpPr>
      <p:sp>
        <p:nvSpPr>
          <p:cNvPr id="49" name="Google Shape;49;p11"/>
          <p:cNvSpPr txBox="1"/>
          <p:nvPr>
            <p:ph type="title"/>
          </p:nvPr>
        </p:nvSpPr>
        <p:spPr>
          <a:xfrm>
            <a:off x="1206500" y="1079500"/>
            <a:ext cx="21971100" cy="1435200"/>
          </a:xfrm>
          <a:prstGeom prst="rect">
            <a:avLst/>
          </a:prstGeom>
          <a:noFill/>
          <a:ln>
            <a:noFill/>
          </a:ln>
        </p:spPr>
        <p:txBody>
          <a:bodyPr anchorCtr="0" anchor="t" bIns="50800" lIns="50800" spcFirstLastPara="1" rIns="50800" wrap="square" tIns="50800">
            <a:noAutofit/>
          </a:bodyPr>
          <a:lstStyle>
            <a:lvl1pPr lvl="0" algn="l">
              <a:lnSpc>
                <a:spcPct val="80000"/>
              </a:lnSpc>
              <a:spcBef>
                <a:spcPts val="0"/>
              </a:spcBef>
              <a:spcAft>
                <a:spcPts val="0"/>
              </a:spcAft>
              <a:buClr>
                <a:srgbClr val="000000"/>
              </a:buClr>
              <a:buSzPts val="1900"/>
              <a:buNone/>
              <a:defRPr/>
            </a:lvl1pPr>
            <a:lvl2pPr lvl="1" algn="l">
              <a:lnSpc>
                <a:spcPct val="80000"/>
              </a:lnSpc>
              <a:spcBef>
                <a:spcPts val="0"/>
              </a:spcBef>
              <a:spcAft>
                <a:spcPts val="0"/>
              </a:spcAft>
              <a:buClr>
                <a:srgbClr val="000000"/>
              </a:buClr>
              <a:buSzPts val="1900"/>
              <a:buNone/>
              <a:defRPr/>
            </a:lvl2pPr>
            <a:lvl3pPr lvl="2" algn="l">
              <a:lnSpc>
                <a:spcPct val="80000"/>
              </a:lnSpc>
              <a:spcBef>
                <a:spcPts val="0"/>
              </a:spcBef>
              <a:spcAft>
                <a:spcPts val="0"/>
              </a:spcAft>
              <a:buClr>
                <a:srgbClr val="000000"/>
              </a:buClr>
              <a:buSzPts val="1900"/>
              <a:buNone/>
              <a:defRPr/>
            </a:lvl3pPr>
            <a:lvl4pPr lvl="3" algn="l">
              <a:lnSpc>
                <a:spcPct val="80000"/>
              </a:lnSpc>
              <a:spcBef>
                <a:spcPts val="0"/>
              </a:spcBef>
              <a:spcAft>
                <a:spcPts val="0"/>
              </a:spcAft>
              <a:buClr>
                <a:srgbClr val="000000"/>
              </a:buClr>
              <a:buSzPts val="1900"/>
              <a:buNone/>
              <a:defRPr/>
            </a:lvl4pPr>
            <a:lvl5pPr lvl="4" algn="l">
              <a:lnSpc>
                <a:spcPct val="80000"/>
              </a:lnSpc>
              <a:spcBef>
                <a:spcPts val="0"/>
              </a:spcBef>
              <a:spcAft>
                <a:spcPts val="0"/>
              </a:spcAft>
              <a:buClr>
                <a:srgbClr val="000000"/>
              </a:buClr>
              <a:buSzPts val="1900"/>
              <a:buNone/>
              <a:defRPr/>
            </a:lvl5pPr>
            <a:lvl6pPr lvl="5" algn="l">
              <a:lnSpc>
                <a:spcPct val="80000"/>
              </a:lnSpc>
              <a:spcBef>
                <a:spcPts val="0"/>
              </a:spcBef>
              <a:spcAft>
                <a:spcPts val="0"/>
              </a:spcAft>
              <a:buClr>
                <a:srgbClr val="000000"/>
              </a:buClr>
              <a:buSzPts val="1900"/>
              <a:buNone/>
              <a:defRPr/>
            </a:lvl6pPr>
            <a:lvl7pPr lvl="6" algn="l">
              <a:lnSpc>
                <a:spcPct val="80000"/>
              </a:lnSpc>
              <a:spcBef>
                <a:spcPts val="0"/>
              </a:spcBef>
              <a:spcAft>
                <a:spcPts val="0"/>
              </a:spcAft>
              <a:buClr>
                <a:srgbClr val="000000"/>
              </a:buClr>
              <a:buSzPts val="1900"/>
              <a:buNone/>
              <a:defRPr/>
            </a:lvl7pPr>
            <a:lvl8pPr lvl="7" algn="l">
              <a:lnSpc>
                <a:spcPct val="80000"/>
              </a:lnSpc>
              <a:spcBef>
                <a:spcPts val="0"/>
              </a:spcBef>
              <a:spcAft>
                <a:spcPts val="0"/>
              </a:spcAft>
              <a:buClr>
                <a:srgbClr val="000000"/>
              </a:buClr>
              <a:buSzPts val="1900"/>
              <a:buNone/>
              <a:defRPr/>
            </a:lvl8pPr>
            <a:lvl9pPr lvl="8" algn="l">
              <a:lnSpc>
                <a:spcPct val="80000"/>
              </a:lnSpc>
              <a:spcBef>
                <a:spcPts val="0"/>
              </a:spcBef>
              <a:spcAft>
                <a:spcPts val="0"/>
              </a:spcAft>
              <a:buClr>
                <a:srgbClr val="000000"/>
              </a:buClr>
              <a:buSzPts val="1900"/>
              <a:buNone/>
              <a:defRPr/>
            </a:lvl9pPr>
          </a:lstStyle>
          <a:p/>
        </p:txBody>
      </p:sp>
      <p:sp>
        <p:nvSpPr>
          <p:cNvPr id="50" name="Google Shape;50;p11"/>
          <p:cNvSpPr txBox="1"/>
          <p:nvPr>
            <p:ph idx="1" type="body"/>
          </p:nvPr>
        </p:nvSpPr>
        <p:spPr>
          <a:xfrm>
            <a:off x="1206500" y="2372962"/>
            <a:ext cx="21971100" cy="934500"/>
          </a:xfrm>
          <a:prstGeom prst="rect">
            <a:avLst/>
          </a:prstGeom>
          <a:noFill/>
          <a:ln>
            <a:noFill/>
          </a:ln>
        </p:spPr>
        <p:txBody>
          <a:bodyPr anchorCtr="0" anchor="t" bIns="45725" lIns="45725" spcFirstLastPara="1" rIns="45725" wrap="square" tIns="45725">
            <a:noAutofit/>
          </a:bodyPr>
          <a:lstStyle>
            <a:lvl1pPr indent="-228600" lvl="0" marL="457200" algn="l">
              <a:lnSpc>
                <a:spcPct val="100000"/>
              </a:lnSpc>
              <a:spcBef>
                <a:spcPts val="0"/>
              </a:spcBef>
              <a:spcAft>
                <a:spcPts val="0"/>
              </a:spcAft>
              <a:buClr>
                <a:srgbClr val="000000"/>
              </a:buClr>
              <a:buSzPts val="5600"/>
              <a:buFont typeface="Helvetica Neue"/>
              <a:buNone/>
              <a:defRPr b="1" sz="5600"/>
            </a:lvl1pPr>
            <a:lvl2pPr indent="-361950" lvl="1" marL="914400" algn="l">
              <a:lnSpc>
                <a:spcPct val="90000"/>
              </a:lnSpc>
              <a:spcBef>
                <a:spcPts val="4500"/>
              </a:spcBef>
              <a:spcAft>
                <a:spcPts val="0"/>
              </a:spcAft>
              <a:buClr>
                <a:srgbClr val="000000"/>
              </a:buClr>
              <a:buSzPts val="2100"/>
              <a:buChar char="•"/>
              <a:defRPr/>
            </a:lvl2pPr>
            <a:lvl3pPr indent="-361950" lvl="2" marL="1371600" algn="l">
              <a:lnSpc>
                <a:spcPct val="90000"/>
              </a:lnSpc>
              <a:spcBef>
                <a:spcPts val="4500"/>
              </a:spcBef>
              <a:spcAft>
                <a:spcPts val="0"/>
              </a:spcAft>
              <a:buClr>
                <a:srgbClr val="000000"/>
              </a:buClr>
              <a:buSzPts val="2100"/>
              <a:buChar char="•"/>
              <a:defRPr/>
            </a:lvl3pPr>
            <a:lvl4pPr indent="-361950" lvl="3" marL="1828800" algn="l">
              <a:lnSpc>
                <a:spcPct val="90000"/>
              </a:lnSpc>
              <a:spcBef>
                <a:spcPts val="4500"/>
              </a:spcBef>
              <a:spcAft>
                <a:spcPts val="0"/>
              </a:spcAft>
              <a:buClr>
                <a:srgbClr val="000000"/>
              </a:buClr>
              <a:buSzPts val="2100"/>
              <a:buChar char="•"/>
              <a:defRPr/>
            </a:lvl4pPr>
            <a:lvl5pPr indent="-361950" lvl="4" marL="2286000" algn="l">
              <a:lnSpc>
                <a:spcPct val="90000"/>
              </a:lnSpc>
              <a:spcBef>
                <a:spcPts val="4500"/>
              </a:spcBef>
              <a:spcAft>
                <a:spcPts val="0"/>
              </a:spcAft>
              <a:buClr>
                <a:srgbClr val="000000"/>
              </a:buClr>
              <a:buSzPts val="2100"/>
              <a:buChar char="•"/>
              <a:defRPr/>
            </a:lvl5pPr>
            <a:lvl6pPr indent="-361950" lvl="5" marL="2743200" algn="l">
              <a:lnSpc>
                <a:spcPct val="90000"/>
              </a:lnSpc>
              <a:spcBef>
                <a:spcPts val="4500"/>
              </a:spcBef>
              <a:spcAft>
                <a:spcPts val="0"/>
              </a:spcAft>
              <a:buClr>
                <a:srgbClr val="000000"/>
              </a:buClr>
              <a:buSzPts val="2100"/>
              <a:buChar char="•"/>
              <a:defRPr/>
            </a:lvl6pPr>
            <a:lvl7pPr indent="-361950" lvl="6" marL="3200400" algn="l">
              <a:lnSpc>
                <a:spcPct val="90000"/>
              </a:lnSpc>
              <a:spcBef>
                <a:spcPts val="4500"/>
              </a:spcBef>
              <a:spcAft>
                <a:spcPts val="0"/>
              </a:spcAft>
              <a:buClr>
                <a:srgbClr val="000000"/>
              </a:buClr>
              <a:buSzPts val="2100"/>
              <a:buChar char="•"/>
              <a:defRPr/>
            </a:lvl7pPr>
            <a:lvl8pPr indent="-361950" lvl="7" marL="3657600" algn="l">
              <a:lnSpc>
                <a:spcPct val="90000"/>
              </a:lnSpc>
              <a:spcBef>
                <a:spcPts val="4500"/>
              </a:spcBef>
              <a:spcAft>
                <a:spcPts val="0"/>
              </a:spcAft>
              <a:buClr>
                <a:srgbClr val="000000"/>
              </a:buClr>
              <a:buSzPts val="2100"/>
              <a:buChar char="•"/>
              <a:defRPr/>
            </a:lvl8pPr>
            <a:lvl9pPr indent="-361950" lvl="8" marL="4114800" algn="l">
              <a:lnSpc>
                <a:spcPct val="90000"/>
              </a:lnSpc>
              <a:spcBef>
                <a:spcPts val="4500"/>
              </a:spcBef>
              <a:spcAft>
                <a:spcPts val="0"/>
              </a:spcAft>
              <a:buClr>
                <a:srgbClr val="000000"/>
              </a:buClr>
              <a:buSzPts val="2100"/>
              <a:buChar char="•"/>
              <a:defRPr/>
            </a:lvl9pPr>
          </a:lstStyle>
          <a:p/>
        </p:txBody>
      </p:sp>
      <p:sp>
        <p:nvSpPr>
          <p:cNvPr id="51" name="Google Shape;51;p11"/>
          <p:cNvSpPr txBox="1"/>
          <p:nvPr>
            <p:ph idx="12" type="sldNum"/>
          </p:nvPr>
        </p:nvSpPr>
        <p:spPr>
          <a:xfrm>
            <a:off x="12001499" y="13080999"/>
            <a:ext cx="368700" cy="374400"/>
          </a:xfrm>
          <a:prstGeom prst="rect">
            <a:avLst/>
          </a:prstGeom>
          <a:noFill/>
          <a:ln>
            <a:noFill/>
          </a:ln>
        </p:spPr>
        <p:txBody>
          <a:bodyPr anchorCtr="0" anchor="b" bIns="50800" lIns="50800" spcFirstLastPara="1" rIns="50800" wrap="square" tIns="50800">
            <a:noAutofit/>
          </a:bodyPr>
          <a:lstStyle>
            <a:lvl1pPr indent="0" lvl="0"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52" name="Shape 52"/>
        <p:cNvGrpSpPr/>
        <p:nvPr/>
      </p:nvGrpSpPr>
      <p:grpSpPr>
        <a:xfrm>
          <a:off x="0" y="0"/>
          <a:ext cx="0" cy="0"/>
          <a:chOff x="0" y="0"/>
          <a:chExt cx="0" cy="0"/>
        </a:xfrm>
      </p:grpSpPr>
      <p:sp>
        <p:nvSpPr>
          <p:cNvPr id="53" name="Google Shape;53;p12"/>
          <p:cNvSpPr txBox="1"/>
          <p:nvPr>
            <p:ph type="title"/>
          </p:nvPr>
        </p:nvSpPr>
        <p:spPr>
          <a:xfrm>
            <a:off x="1206500" y="1079500"/>
            <a:ext cx="21971100" cy="1435200"/>
          </a:xfrm>
          <a:prstGeom prst="rect">
            <a:avLst/>
          </a:prstGeom>
          <a:noFill/>
          <a:ln>
            <a:noFill/>
          </a:ln>
        </p:spPr>
        <p:txBody>
          <a:bodyPr anchorCtr="0" anchor="t" bIns="50800" lIns="50800" spcFirstLastPara="1" rIns="50800" wrap="square" tIns="50800">
            <a:noAutofit/>
          </a:bodyPr>
          <a:lstStyle>
            <a:lvl1pPr lvl="0" algn="l">
              <a:lnSpc>
                <a:spcPct val="80000"/>
              </a:lnSpc>
              <a:spcBef>
                <a:spcPts val="0"/>
              </a:spcBef>
              <a:spcAft>
                <a:spcPts val="0"/>
              </a:spcAft>
              <a:buClr>
                <a:srgbClr val="000000"/>
              </a:buClr>
              <a:buSzPts val="1900"/>
              <a:buNone/>
              <a:defRPr/>
            </a:lvl1pPr>
            <a:lvl2pPr lvl="1" algn="l">
              <a:lnSpc>
                <a:spcPct val="80000"/>
              </a:lnSpc>
              <a:spcBef>
                <a:spcPts val="0"/>
              </a:spcBef>
              <a:spcAft>
                <a:spcPts val="0"/>
              </a:spcAft>
              <a:buClr>
                <a:srgbClr val="000000"/>
              </a:buClr>
              <a:buSzPts val="1900"/>
              <a:buNone/>
              <a:defRPr/>
            </a:lvl2pPr>
            <a:lvl3pPr lvl="2" algn="l">
              <a:lnSpc>
                <a:spcPct val="80000"/>
              </a:lnSpc>
              <a:spcBef>
                <a:spcPts val="0"/>
              </a:spcBef>
              <a:spcAft>
                <a:spcPts val="0"/>
              </a:spcAft>
              <a:buClr>
                <a:srgbClr val="000000"/>
              </a:buClr>
              <a:buSzPts val="1900"/>
              <a:buNone/>
              <a:defRPr/>
            </a:lvl3pPr>
            <a:lvl4pPr lvl="3" algn="l">
              <a:lnSpc>
                <a:spcPct val="80000"/>
              </a:lnSpc>
              <a:spcBef>
                <a:spcPts val="0"/>
              </a:spcBef>
              <a:spcAft>
                <a:spcPts val="0"/>
              </a:spcAft>
              <a:buClr>
                <a:srgbClr val="000000"/>
              </a:buClr>
              <a:buSzPts val="1900"/>
              <a:buNone/>
              <a:defRPr/>
            </a:lvl4pPr>
            <a:lvl5pPr lvl="4" algn="l">
              <a:lnSpc>
                <a:spcPct val="80000"/>
              </a:lnSpc>
              <a:spcBef>
                <a:spcPts val="0"/>
              </a:spcBef>
              <a:spcAft>
                <a:spcPts val="0"/>
              </a:spcAft>
              <a:buClr>
                <a:srgbClr val="000000"/>
              </a:buClr>
              <a:buSzPts val="1900"/>
              <a:buNone/>
              <a:defRPr/>
            </a:lvl5pPr>
            <a:lvl6pPr lvl="5" algn="l">
              <a:lnSpc>
                <a:spcPct val="80000"/>
              </a:lnSpc>
              <a:spcBef>
                <a:spcPts val="0"/>
              </a:spcBef>
              <a:spcAft>
                <a:spcPts val="0"/>
              </a:spcAft>
              <a:buClr>
                <a:srgbClr val="000000"/>
              </a:buClr>
              <a:buSzPts val="1900"/>
              <a:buNone/>
              <a:defRPr/>
            </a:lvl6pPr>
            <a:lvl7pPr lvl="6" algn="l">
              <a:lnSpc>
                <a:spcPct val="80000"/>
              </a:lnSpc>
              <a:spcBef>
                <a:spcPts val="0"/>
              </a:spcBef>
              <a:spcAft>
                <a:spcPts val="0"/>
              </a:spcAft>
              <a:buClr>
                <a:srgbClr val="000000"/>
              </a:buClr>
              <a:buSzPts val="1900"/>
              <a:buNone/>
              <a:defRPr/>
            </a:lvl7pPr>
            <a:lvl8pPr lvl="7" algn="l">
              <a:lnSpc>
                <a:spcPct val="80000"/>
              </a:lnSpc>
              <a:spcBef>
                <a:spcPts val="0"/>
              </a:spcBef>
              <a:spcAft>
                <a:spcPts val="0"/>
              </a:spcAft>
              <a:buClr>
                <a:srgbClr val="000000"/>
              </a:buClr>
              <a:buSzPts val="1900"/>
              <a:buNone/>
              <a:defRPr/>
            </a:lvl8pPr>
            <a:lvl9pPr lvl="8" algn="l">
              <a:lnSpc>
                <a:spcPct val="80000"/>
              </a:lnSpc>
              <a:spcBef>
                <a:spcPts val="0"/>
              </a:spcBef>
              <a:spcAft>
                <a:spcPts val="0"/>
              </a:spcAft>
              <a:buClr>
                <a:srgbClr val="000000"/>
              </a:buClr>
              <a:buSzPts val="1900"/>
              <a:buNone/>
              <a:defRPr/>
            </a:lvl9pPr>
          </a:lstStyle>
          <a:p/>
        </p:txBody>
      </p:sp>
      <p:sp>
        <p:nvSpPr>
          <p:cNvPr id="54" name="Google Shape;54;p12"/>
          <p:cNvSpPr txBox="1"/>
          <p:nvPr>
            <p:ph idx="1" type="body"/>
          </p:nvPr>
        </p:nvSpPr>
        <p:spPr>
          <a:xfrm>
            <a:off x="1206500" y="2372962"/>
            <a:ext cx="21971100" cy="934500"/>
          </a:xfrm>
          <a:prstGeom prst="rect">
            <a:avLst/>
          </a:prstGeom>
          <a:noFill/>
          <a:ln>
            <a:noFill/>
          </a:ln>
        </p:spPr>
        <p:txBody>
          <a:bodyPr anchorCtr="0" anchor="t" bIns="45725" lIns="45725" spcFirstLastPara="1" rIns="45725" wrap="square" tIns="45725">
            <a:noAutofit/>
          </a:bodyPr>
          <a:lstStyle>
            <a:lvl1pPr indent="-228600" lvl="0" marL="457200" algn="l">
              <a:lnSpc>
                <a:spcPct val="100000"/>
              </a:lnSpc>
              <a:spcBef>
                <a:spcPts val="0"/>
              </a:spcBef>
              <a:spcAft>
                <a:spcPts val="0"/>
              </a:spcAft>
              <a:buClr>
                <a:srgbClr val="000000"/>
              </a:buClr>
              <a:buSzPts val="5600"/>
              <a:buFont typeface="Helvetica Neue"/>
              <a:buNone/>
              <a:defRPr b="1" sz="5600"/>
            </a:lvl1pPr>
            <a:lvl2pPr indent="-361950" lvl="1" marL="914400" algn="l">
              <a:lnSpc>
                <a:spcPct val="90000"/>
              </a:lnSpc>
              <a:spcBef>
                <a:spcPts val="4500"/>
              </a:spcBef>
              <a:spcAft>
                <a:spcPts val="0"/>
              </a:spcAft>
              <a:buClr>
                <a:srgbClr val="000000"/>
              </a:buClr>
              <a:buSzPts val="2100"/>
              <a:buChar char="•"/>
              <a:defRPr/>
            </a:lvl2pPr>
            <a:lvl3pPr indent="-361950" lvl="2" marL="1371600" algn="l">
              <a:lnSpc>
                <a:spcPct val="90000"/>
              </a:lnSpc>
              <a:spcBef>
                <a:spcPts val="4500"/>
              </a:spcBef>
              <a:spcAft>
                <a:spcPts val="0"/>
              </a:spcAft>
              <a:buClr>
                <a:srgbClr val="000000"/>
              </a:buClr>
              <a:buSzPts val="2100"/>
              <a:buChar char="•"/>
              <a:defRPr/>
            </a:lvl3pPr>
            <a:lvl4pPr indent="-361950" lvl="3" marL="1828800" algn="l">
              <a:lnSpc>
                <a:spcPct val="90000"/>
              </a:lnSpc>
              <a:spcBef>
                <a:spcPts val="4500"/>
              </a:spcBef>
              <a:spcAft>
                <a:spcPts val="0"/>
              </a:spcAft>
              <a:buClr>
                <a:srgbClr val="000000"/>
              </a:buClr>
              <a:buSzPts val="2100"/>
              <a:buChar char="•"/>
              <a:defRPr/>
            </a:lvl4pPr>
            <a:lvl5pPr indent="-361950" lvl="4" marL="2286000" algn="l">
              <a:lnSpc>
                <a:spcPct val="90000"/>
              </a:lnSpc>
              <a:spcBef>
                <a:spcPts val="4500"/>
              </a:spcBef>
              <a:spcAft>
                <a:spcPts val="0"/>
              </a:spcAft>
              <a:buClr>
                <a:srgbClr val="000000"/>
              </a:buClr>
              <a:buSzPts val="2100"/>
              <a:buChar char="•"/>
              <a:defRPr/>
            </a:lvl5pPr>
            <a:lvl6pPr indent="-361950" lvl="5" marL="2743200" algn="l">
              <a:lnSpc>
                <a:spcPct val="90000"/>
              </a:lnSpc>
              <a:spcBef>
                <a:spcPts val="4500"/>
              </a:spcBef>
              <a:spcAft>
                <a:spcPts val="0"/>
              </a:spcAft>
              <a:buClr>
                <a:srgbClr val="000000"/>
              </a:buClr>
              <a:buSzPts val="2100"/>
              <a:buChar char="•"/>
              <a:defRPr/>
            </a:lvl6pPr>
            <a:lvl7pPr indent="-361950" lvl="6" marL="3200400" algn="l">
              <a:lnSpc>
                <a:spcPct val="90000"/>
              </a:lnSpc>
              <a:spcBef>
                <a:spcPts val="4500"/>
              </a:spcBef>
              <a:spcAft>
                <a:spcPts val="0"/>
              </a:spcAft>
              <a:buClr>
                <a:srgbClr val="000000"/>
              </a:buClr>
              <a:buSzPts val="2100"/>
              <a:buChar char="•"/>
              <a:defRPr/>
            </a:lvl7pPr>
            <a:lvl8pPr indent="-361950" lvl="7" marL="3657600" algn="l">
              <a:lnSpc>
                <a:spcPct val="90000"/>
              </a:lnSpc>
              <a:spcBef>
                <a:spcPts val="4500"/>
              </a:spcBef>
              <a:spcAft>
                <a:spcPts val="0"/>
              </a:spcAft>
              <a:buClr>
                <a:srgbClr val="000000"/>
              </a:buClr>
              <a:buSzPts val="2100"/>
              <a:buChar char="•"/>
              <a:defRPr/>
            </a:lvl8pPr>
            <a:lvl9pPr indent="-361950" lvl="8" marL="4114800" algn="l">
              <a:lnSpc>
                <a:spcPct val="90000"/>
              </a:lnSpc>
              <a:spcBef>
                <a:spcPts val="4500"/>
              </a:spcBef>
              <a:spcAft>
                <a:spcPts val="0"/>
              </a:spcAft>
              <a:buClr>
                <a:srgbClr val="000000"/>
              </a:buClr>
              <a:buSzPts val="2100"/>
              <a:buChar char="•"/>
              <a:defRPr/>
            </a:lvl9pPr>
          </a:lstStyle>
          <a:p/>
        </p:txBody>
      </p:sp>
      <p:sp>
        <p:nvSpPr>
          <p:cNvPr id="55" name="Google Shape;55;p12"/>
          <p:cNvSpPr txBox="1"/>
          <p:nvPr>
            <p:ph idx="2" type="body"/>
          </p:nvPr>
        </p:nvSpPr>
        <p:spPr>
          <a:xfrm>
            <a:off x="1206500" y="4248504"/>
            <a:ext cx="21971100" cy="8256000"/>
          </a:xfrm>
          <a:prstGeom prst="rect">
            <a:avLst/>
          </a:prstGeom>
          <a:noFill/>
          <a:ln>
            <a:noFill/>
          </a:ln>
        </p:spPr>
        <p:txBody>
          <a:bodyPr anchorCtr="0" anchor="t" bIns="50800" lIns="50800" spcFirstLastPara="1" rIns="50800" wrap="square" tIns="50800">
            <a:noAutofit/>
          </a:bodyPr>
          <a:lstStyle>
            <a:lvl1pPr indent="-228600" lvl="0" marL="457200" algn="l">
              <a:lnSpc>
                <a:spcPct val="100000"/>
              </a:lnSpc>
              <a:spcBef>
                <a:spcPts val="1900"/>
              </a:spcBef>
              <a:spcAft>
                <a:spcPts val="0"/>
              </a:spcAft>
              <a:buClr>
                <a:srgbClr val="000000"/>
              </a:buClr>
              <a:buSzPts val="5600"/>
              <a:buFont typeface="Helvetica Neue"/>
              <a:buNone/>
              <a:defRPr sz="5600"/>
            </a:lvl1pPr>
            <a:lvl2pPr indent="-228600" lvl="1" marL="914400" algn="l">
              <a:lnSpc>
                <a:spcPct val="100000"/>
              </a:lnSpc>
              <a:spcBef>
                <a:spcPts val="1900"/>
              </a:spcBef>
              <a:spcAft>
                <a:spcPts val="0"/>
              </a:spcAft>
              <a:buClr>
                <a:srgbClr val="000000"/>
              </a:buClr>
              <a:buSzPts val="5600"/>
              <a:buFont typeface="Helvetica Neue"/>
              <a:buNone/>
              <a:defRPr sz="5600"/>
            </a:lvl2pPr>
            <a:lvl3pPr indent="-228600" lvl="2" marL="1371600" algn="l">
              <a:lnSpc>
                <a:spcPct val="100000"/>
              </a:lnSpc>
              <a:spcBef>
                <a:spcPts val="1900"/>
              </a:spcBef>
              <a:spcAft>
                <a:spcPts val="0"/>
              </a:spcAft>
              <a:buClr>
                <a:srgbClr val="000000"/>
              </a:buClr>
              <a:buSzPts val="5600"/>
              <a:buFont typeface="Helvetica Neue"/>
              <a:buNone/>
              <a:defRPr sz="5600"/>
            </a:lvl3pPr>
            <a:lvl4pPr indent="-228600" lvl="3" marL="1828800" algn="l">
              <a:lnSpc>
                <a:spcPct val="100000"/>
              </a:lnSpc>
              <a:spcBef>
                <a:spcPts val="1900"/>
              </a:spcBef>
              <a:spcAft>
                <a:spcPts val="0"/>
              </a:spcAft>
              <a:buClr>
                <a:srgbClr val="000000"/>
              </a:buClr>
              <a:buSzPts val="5600"/>
              <a:buFont typeface="Helvetica Neue"/>
              <a:buNone/>
              <a:defRPr sz="5600"/>
            </a:lvl4pPr>
            <a:lvl5pPr indent="-228600" lvl="4" marL="2286000" algn="l">
              <a:lnSpc>
                <a:spcPct val="100000"/>
              </a:lnSpc>
              <a:spcBef>
                <a:spcPts val="1900"/>
              </a:spcBef>
              <a:spcAft>
                <a:spcPts val="0"/>
              </a:spcAft>
              <a:buClr>
                <a:srgbClr val="000000"/>
              </a:buClr>
              <a:buSzPts val="5600"/>
              <a:buFont typeface="Helvetica Neue"/>
              <a:buNone/>
              <a:defRPr sz="5600"/>
            </a:lvl5pPr>
            <a:lvl6pPr indent="-361950" lvl="5" marL="2743200" algn="l">
              <a:lnSpc>
                <a:spcPct val="90000"/>
              </a:lnSpc>
              <a:spcBef>
                <a:spcPts val="4500"/>
              </a:spcBef>
              <a:spcAft>
                <a:spcPts val="0"/>
              </a:spcAft>
              <a:buClr>
                <a:srgbClr val="000000"/>
              </a:buClr>
              <a:buSzPts val="2100"/>
              <a:buChar char="•"/>
              <a:defRPr/>
            </a:lvl6pPr>
            <a:lvl7pPr indent="-361950" lvl="6" marL="3200400" algn="l">
              <a:lnSpc>
                <a:spcPct val="90000"/>
              </a:lnSpc>
              <a:spcBef>
                <a:spcPts val="4500"/>
              </a:spcBef>
              <a:spcAft>
                <a:spcPts val="0"/>
              </a:spcAft>
              <a:buClr>
                <a:srgbClr val="000000"/>
              </a:buClr>
              <a:buSzPts val="2100"/>
              <a:buChar char="•"/>
              <a:defRPr/>
            </a:lvl7pPr>
            <a:lvl8pPr indent="-361950" lvl="7" marL="3657600" algn="l">
              <a:lnSpc>
                <a:spcPct val="90000"/>
              </a:lnSpc>
              <a:spcBef>
                <a:spcPts val="4500"/>
              </a:spcBef>
              <a:spcAft>
                <a:spcPts val="0"/>
              </a:spcAft>
              <a:buClr>
                <a:srgbClr val="000000"/>
              </a:buClr>
              <a:buSzPts val="2100"/>
              <a:buChar char="•"/>
              <a:defRPr/>
            </a:lvl8pPr>
            <a:lvl9pPr indent="-361950" lvl="8" marL="4114800" algn="l">
              <a:lnSpc>
                <a:spcPct val="90000"/>
              </a:lnSpc>
              <a:spcBef>
                <a:spcPts val="4500"/>
              </a:spcBef>
              <a:spcAft>
                <a:spcPts val="0"/>
              </a:spcAft>
              <a:buClr>
                <a:srgbClr val="000000"/>
              </a:buClr>
              <a:buSzPts val="2100"/>
              <a:buChar char="•"/>
              <a:defRPr/>
            </a:lvl9pPr>
          </a:lstStyle>
          <a:p/>
        </p:txBody>
      </p:sp>
      <p:sp>
        <p:nvSpPr>
          <p:cNvPr id="56" name="Google Shape;56;p12"/>
          <p:cNvSpPr txBox="1"/>
          <p:nvPr>
            <p:ph idx="12" type="sldNum"/>
          </p:nvPr>
        </p:nvSpPr>
        <p:spPr>
          <a:xfrm>
            <a:off x="12001499" y="13080999"/>
            <a:ext cx="368700" cy="374400"/>
          </a:xfrm>
          <a:prstGeom prst="rect">
            <a:avLst/>
          </a:prstGeom>
          <a:noFill/>
          <a:ln>
            <a:noFill/>
          </a:ln>
        </p:spPr>
        <p:txBody>
          <a:bodyPr anchorCtr="0" anchor="b" bIns="50800" lIns="50800" spcFirstLastPara="1" rIns="50800" wrap="square" tIns="50800">
            <a:noAutofit/>
          </a:bodyPr>
          <a:lstStyle>
            <a:lvl1pPr indent="0" lvl="0"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p:cSld name="Statement">
    <p:spTree>
      <p:nvGrpSpPr>
        <p:cNvPr id="57" name="Shape 57"/>
        <p:cNvGrpSpPr/>
        <p:nvPr/>
      </p:nvGrpSpPr>
      <p:grpSpPr>
        <a:xfrm>
          <a:off x="0" y="0"/>
          <a:ext cx="0" cy="0"/>
          <a:chOff x="0" y="0"/>
          <a:chExt cx="0" cy="0"/>
        </a:xfrm>
      </p:grpSpPr>
      <p:sp>
        <p:nvSpPr>
          <p:cNvPr id="58" name="Google Shape;58;p13"/>
          <p:cNvSpPr txBox="1"/>
          <p:nvPr>
            <p:ph idx="1" type="body"/>
          </p:nvPr>
        </p:nvSpPr>
        <p:spPr>
          <a:xfrm>
            <a:off x="1206500" y="4920843"/>
            <a:ext cx="21971100" cy="3874500"/>
          </a:xfrm>
          <a:prstGeom prst="rect">
            <a:avLst/>
          </a:prstGeom>
          <a:noFill/>
          <a:ln>
            <a:noFill/>
          </a:ln>
        </p:spPr>
        <p:txBody>
          <a:bodyPr anchorCtr="0" anchor="ctr" bIns="50800" lIns="50800" spcFirstLastPara="1" rIns="50800" wrap="square" tIns="50800">
            <a:noAutofit/>
          </a:bodyPr>
          <a:lstStyle>
            <a:lvl1pPr indent="-228600" lvl="0" marL="457200" algn="ctr">
              <a:lnSpc>
                <a:spcPct val="80000"/>
              </a:lnSpc>
              <a:spcBef>
                <a:spcPts val="0"/>
              </a:spcBef>
              <a:spcAft>
                <a:spcPts val="0"/>
              </a:spcAft>
              <a:buClr>
                <a:srgbClr val="000000"/>
              </a:buClr>
              <a:buSzPts val="11700"/>
              <a:buFont typeface="Helvetica Neue"/>
              <a:buNone/>
              <a:defRPr sz="11700">
                <a:latin typeface="Helvetica Neue"/>
                <a:ea typeface="Helvetica Neue"/>
                <a:cs typeface="Helvetica Neue"/>
                <a:sym typeface="Helvetica Neue"/>
              </a:defRPr>
            </a:lvl1pPr>
            <a:lvl2pPr indent="-228600" lvl="1" marL="914400" algn="ctr">
              <a:lnSpc>
                <a:spcPct val="80000"/>
              </a:lnSpc>
              <a:spcBef>
                <a:spcPts val="0"/>
              </a:spcBef>
              <a:spcAft>
                <a:spcPts val="0"/>
              </a:spcAft>
              <a:buClr>
                <a:srgbClr val="000000"/>
              </a:buClr>
              <a:buSzPts val="11700"/>
              <a:buFont typeface="Helvetica Neue"/>
              <a:buNone/>
              <a:defRPr sz="11700">
                <a:latin typeface="Helvetica Neue"/>
                <a:ea typeface="Helvetica Neue"/>
                <a:cs typeface="Helvetica Neue"/>
                <a:sym typeface="Helvetica Neue"/>
              </a:defRPr>
            </a:lvl2pPr>
            <a:lvl3pPr indent="-228600" lvl="2" marL="1371600" algn="ctr">
              <a:lnSpc>
                <a:spcPct val="80000"/>
              </a:lnSpc>
              <a:spcBef>
                <a:spcPts val="0"/>
              </a:spcBef>
              <a:spcAft>
                <a:spcPts val="0"/>
              </a:spcAft>
              <a:buClr>
                <a:srgbClr val="000000"/>
              </a:buClr>
              <a:buSzPts val="11700"/>
              <a:buFont typeface="Helvetica Neue"/>
              <a:buNone/>
              <a:defRPr sz="11700">
                <a:latin typeface="Helvetica Neue"/>
                <a:ea typeface="Helvetica Neue"/>
                <a:cs typeface="Helvetica Neue"/>
                <a:sym typeface="Helvetica Neue"/>
              </a:defRPr>
            </a:lvl3pPr>
            <a:lvl4pPr indent="-228600" lvl="3" marL="1828800" algn="ctr">
              <a:lnSpc>
                <a:spcPct val="80000"/>
              </a:lnSpc>
              <a:spcBef>
                <a:spcPts val="0"/>
              </a:spcBef>
              <a:spcAft>
                <a:spcPts val="0"/>
              </a:spcAft>
              <a:buClr>
                <a:srgbClr val="000000"/>
              </a:buClr>
              <a:buSzPts val="11700"/>
              <a:buFont typeface="Helvetica Neue"/>
              <a:buNone/>
              <a:defRPr sz="11700">
                <a:latin typeface="Helvetica Neue"/>
                <a:ea typeface="Helvetica Neue"/>
                <a:cs typeface="Helvetica Neue"/>
                <a:sym typeface="Helvetica Neue"/>
              </a:defRPr>
            </a:lvl4pPr>
            <a:lvl5pPr indent="-228600" lvl="4" marL="2286000" algn="ctr">
              <a:lnSpc>
                <a:spcPct val="80000"/>
              </a:lnSpc>
              <a:spcBef>
                <a:spcPts val="0"/>
              </a:spcBef>
              <a:spcAft>
                <a:spcPts val="0"/>
              </a:spcAft>
              <a:buClr>
                <a:srgbClr val="000000"/>
              </a:buClr>
              <a:buSzPts val="11700"/>
              <a:buFont typeface="Helvetica Neue"/>
              <a:buNone/>
              <a:defRPr sz="11700">
                <a:latin typeface="Helvetica Neue"/>
                <a:ea typeface="Helvetica Neue"/>
                <a:cs typeface="Helvetica Neue"/>
                <a:sym typeface="Helvetica Neue"/>
              </a:defRPr>
            </a:lvl5pPr>
            <a:lvl6pPr indent="-361950" lvl="5" marL="2743200" algn="l">
              <a:lnSpc>
                <a:spcPct val="90000"/>
              </a:lnSpc>
              <a:spcBef>
                <a:spcPts val="4500"/>
              </a:spcBef>
              <a:spcAft>
                <a:spcPts val="0"/>
              </a:spcAft>
              <a:buClr>
                <a:srgbClr val="000000"/>
              </a:buClr>
              <a:buSzPts val="2100"/>
              <a:buChar char="•"/>
              <a:defRPr/>
            </a:lvl6pPr>
            <a:lvl7pPr indent="-361950" lvl="6" marL="3200400" algn="l">
              <a:lnSpc>
                <a:spcPct val="90000"/>
              </a:lnSpc>
              <a:spcBef>
                <a:spcPts val="4500"/>
              </a:spcBef>
              <a:spcAft>
                <a:spcPts val="0"/>
              </a:spcAft>
              <a:buClr>
                <a:srgbClr val="000000"/>
              </a:buClr>
              <a:buSzPts val="2100"/>
              <a:buChar char="•"/>
              <a:defRPr/>
            </a:lvl7pPr>
            <a:lvl8pPr indent="-361950" lvl="7" marL="3657600" algn="l">
              <a:lnSpc>
                <a:spcPct val="90000"/>
              </a:lnSpc>
              <a:spcBef>
                <a:spcPts val="4500"/>
              </a:spcBef>
              <a:spcAft>
                <a:spcPts val="0"/>
              </a:spcAft>
              <a:buClr>
                <a:srgbClr val="000000"/>
              </a:buClr>
              <a:buSzPts val="2100"/>
              <a:buChar char="•"/>
              <a:defRPr/>
            </a:lvl8pPr>
            <a:lvl9pPr indent="-361950" lvl="8" marL="4114800" algn="l">
              <a:lnSpc>
                <a:spcPct val="90000"/>
              </a:lnSpc>
              <a:spcBef>
                <a:spcPts val="4500"/>
              </a:spcBef>
              <a:spcAft>
                <a:spcPts val="0"/>
              </a:spcAft>
              <a:buClr>
                <a:srgbClr val="000000"/>
              </a:buClr>
              <a:buSzPts val="2100"/>
              <a:buChar char="•"/>
              <a:defRPr/>
            </a:lvl9pPr>
          </a:lstStyle>
          <a:p/>
        </p:txBody>
      </p:sp>
      <p:sp>
        <p:nvSpPr>
          <p:cNvPr id="59" name="Google Shape;59;p13"/>
          <p:cNvSpPr txBox="1"/>
          <p:nvPr>
            <p:ph idx="12" type="sldNum"/>
          </p:nvPr>
        </p:nvSpPr>
        <p:spPr>
          <a:xfrm>
            <a:off x="12001499" y="13080999"/>
            <a:ext cx="368700" cy="374400"/>
          </a:xfrm>
          <a:prstGeom prst="rect">
            <a:avLst/>
          </a:prstGeom>
          <a:noFill/>
          <a:ln>
            <a:noFill/>
          </a:ln>
        </p:spPr>
        <p:txBody>
          <a:bodyPr anchorCtr="0" anchor="b" bIns="50800" lIns="50800" spcFirstLastPara="1" rIns="50800" wrap="square" tIns="50800">
            <a:noAutofit/>
          </a:bodyPr>
          <a:lstStyle>
            <a:lvl1pPr indent="0" lvl="0"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Fact">
  <p:cSld name="Big Fact">
    <p:spTree>
      <p:nvGrpSpPr>
        <p:cNvPr id="60" name="Shape 60"/>
        <p:cNvGrpSpPr/>
        <p:nvPr/>
      </p:nvGrpSpPr>
      <p:grpSpPr>
        <a:xfrm>
          <a:off x="0" y="0"/>
          <a:ext cx="0" cy="0"/>
          <a:chOff x="0" y="0"/>
          <a:chExt cx="0" cy="0"/>
        </a:xfrm>
      </p:grpSpPr>
      <p:sp>
        <p:nvSpPr>
          <p:cNvPr id="61" name="Google Shape;61;p14"/>
          <p:cNvSpPr txBox="1"/>
          <p:nvPr>
            <p:ph idx="1" type="body"/>
          </p:nvPr>
        </p:nvSpPr>
        <p:spPr>
          <a:xfrm>
            <a:off x="1206500" y="1075927"/>
            <a:ext cx="21971100" cy="7241700"/>
          </a:xfrm>
          <a:prstGeom prst="rect">
            <a:avLst/>
          </a:prstGeom>
          <a:noFill/>
          <a:ln>
            <a:noFill/>
          </a:ln>
        </p:spPr>
        <p:txBody>
          <a:bodyPr anchorCtr="0" anchor="b" bIns="50800" lIns="50800" spcFirstLastPara="1" rIns="50800" wrap="square" tIns="50800">
            <a:noAutofit/>
          </a:bodyPr>
          <a:lstStyle>
            <a:lvl1pPr indent="-228600" lvl="0" marL="457200" algn="ctr">
              <a:lnSpc>
                <a:spcPct val="80000"/>
              </a:lnSpc>
              <a:spcBef>
                <a:spcPts val="0"/>
              </a:spcBef>
              <a:spcAft>
                <a:spcPts val="0"/>
              </a:spcAft>
              <a:buClr>
                <a:srgbClr val="000000"/>
              </a:buClr>
              <a:buSzPts val="25100"/>
              <a:buFont typeface="Helvetica Neue"/>
              <a:buNone/>
              <a:defRPr b="1" sz="25100"/>
            </a:lvl1pPr>
            <a:lvl2pPr indent="-228600" lvl="1" marL="914400" algn="ctr">
              <a:lnSpc>
                <a:spcPct val="80000"/>
              </a:lnSpc>
              <a:spcBef>
                <a:spcPts val="0"/>
              </a:spcBef>
              <a:spcAft>
                <a:spcPts val="0"/>
              </a:spcAft>
              <a:buClr>
                <a:srgbClr val="000000"/>
              </a:buClr>
              <a:buSzPts val="25100"/>
              <a:buFont typeface="Helvetica Neue"/>
              <a:buNone/>
              <a:defRPr b="1" sz="25100"/>
            </a:lvl2pPr>
            <a:lvl3pPr indent="-228600" lvl="2" marL="1371600" algn="ctr">
              <a:lnSpc>
                <a:spcPct val="80000"/>
              </a:lnSpc>
              <a:spcBef>
                <a:spcPts val="0"/>
              </a:spcBef>
              <a:spcAft>
                <a:spcPts val="0"/>
              </a:spcAft>
              <a:buClr>
                <a:srgbClr val="000000"/>
              </a:buClr>
              <a:buSzPts val="25100"/>
              <a:buFont typeface="Helvetica Neue"/>
              <a:buNone/>
              <a:defRPr b="1" sz="25100"/>
            </a:lvl3pPr>
            <a:lvl4pPr indent="-228600" lvl="3" marL="1828800" algn="ctr">
              <a:lnSpc>
                <a:spcPct val="80000"/>
              </a:lnSpc>
              <a:spcBef>
                <a:spcPts val="0"/>
              </a:spcBef>
              <a:spcAft>
                <a:spcPts val="0"/>
              </a:spcAft>
              <a:buClr>
                <a:srgbClr val="000000"/>
              </a:buClr>
              <a:buSzPts val="25100"/>
              <a:buFont typeface="Helvetica Neue"/>
              <a:buNone/>
              <a:defRPr b="1" sz="25100"/>
            </a:lvl4pPr>
            <a:lvl5pPr indent="-228600" lvl="4" marL="2286000" algn="ctr">
              <a:lnSpc>
                <a:spcPct val="80000"/>
              </a:lnSpc>
              <a:spcBef>
                <a:spcPts val="0"/>
              </a:spcBef>
              <a:spcAft>
                <a:spcPts val="0"/>
              </a:spcAft>
              <a:buClr>
                <a:srgbClr val="000000"/>
              </a:buClr>
              <a:buSzPts val="25100"/>
              <a:buFont typeface="Helvetica Neue"/>
              <a:buNone/>
              <a:defRPr b="1" sz="25100"/>
            </a:lvl5pPr>
            <a:lvl6pPr indent="-361950" lvl="5" marL="2743200" algn="l">
              <a:lnSpc>
                <a:spcPct val="90000"/>
              </a:lnSpc>
              <a:spcBef>
                <a:spcPts val="4500"/>
              </a:spcBef>
              <a:spcAft>
                <a:spcPts val="0"/>
              </a:spcAft>
              <a:buClr>
                <a:srgbClr val="000000"/>
              </a:buClr>
              <a:buSzPts val="2100"/>
              <a:buChar char="•"/>
              <a:defRPr/>
            </a:lvl6pPr>
            <a:lvl7pPr indent="-361950" lvl="6" marL="3200400" algn="l">
              <a:lnSpc>
                <a:spcPct val="90000"/>
              </a:lnSpc>
              <a:spcBef>
                <a:spcPts val="4500"/>
              </a:spcBef>
              <a:spcAft>
                <a:spcPts val="0"/>
              </a:spcAft>
              <a:buClr>
                <a:srgbClr val="000000"/>
              </a:buClr>
              <a:buSzPts val="2100"/>
              <a:buChar char="•"/>
              <a:defRPr/>
            </a:lvl7pPr>
            <a:lvl8pPr indent="-361950" lvl="7" marL="3657600" algn="l">
              <a:lnSpc>
                <a:spcPct val="90000"/>
              </a:lnSpc>
              <a:spcBef>
                <a:spcPts val="4500"/>
              </a:spcBef>
              <a:spcAft>
                <a:spcPts val="0"/>
              </a:spcAft>
              <a:buClr>
                <a:srgbClr val="000000"/>
              </a:buClr>
              <a:buSzPts val="2100"/>
              <a:buChar char="•"/>
              <a:defRPr/>
            </a:lvl8pPr>
            <a:lvl9pPr indent="-361950" lvl="8" marL="4114800" algn="l">
              <a:lnSpc>
                <a:spcPct val="90000"/>
              </a:lnSpc>
              <a:spcBef>
                <a:spcPts val="4500"/>
              </a:spcBef>
              <a:spcAft>
                <a:spcPts val="0"/>
              </a:spcAft>
              <a:buClr>
                <a:srgbClr val="000000"/>
              </a:buClr>
              <a:buSzPts val="2100"/>
              <a:buChar char="•"/>
              <a:defRPr/>
            </a:lvl9pPr>
          </a:lstStyle>
          <a:p/>
        </p:txBody>
      </p:sp>
      <p:sp>
        <p:nvSpPr>
          <p:cNvPr id="62" name="Google Shape;62;p14"/>
          <p:cNvSpPr txBox="1"/>
          <p:nvPr>
            <p:ph idx="2" type="body"/>
          </p:nvPr>
        </p:nvSpPr>
        <p:spPr>
          <a:xfrm>
            <a:off x="1206500" y="8262180"/>
            <a:ext cx="21971100" cy="934500"/>
          </a:xfrm>
          <a:prstGeom prst="rect">
            <a:avLst/>
          </a:prstGeom>
          <a:noFill/>
          <a:ln>
            <a:noFill/>
          </a:ln>
        </p:spPr>
        <p:txBody>
          <a:bodyPr anchorCtr="0" anchor="t" bIns="45725" lIns="45725" spcFirstLastPara="1" rIns="45725" wrap="square" tIns="45725">
            <a:noAutofit/>
          </a:bodyPr>
          <a:lstStyle>
            <a:lvl1pPr indent="-228600" lvl="0" marL="457200" algn="ctr">
              <a:lnSpc>
                <a:spcPct val="100000"/>
              </a:lnSpc>
              <a:spcBef>
                <a:spcPts val="0"/>
              </a:spcBef>
              <a:spcAft>
                <a:spcPts val="0"/>
              </a:spcAft>
              <a:buClr>
                <a:srgbClr val="000000"/>
              </a:buClr>
              <a:buSzPts val="5600"/>
              <a:buFont typeface="Helvetica Neue"/>
              <a:buNone/>
              <a:defRPr b="1" sz="5600"/>
            </a:lvl1pPr>
            <a:lvl2pPr indent="-361950" lvl="1" marL="914400" algn="l">
              <a:lnSpc>
                <a:spcPct val="90000"/>
              </a:lnSpc>
              <a:spcBef>
                <a:spcPts val="4500"/>
              </a:spcBef>
              <a:spcAft>
                <a:spcPts val="0"/>
              </a:spcAft>
              <a:buClr>
                <a:srgbClr val="000000"/>
              </a:buClr>
              <a:buSzPts val="2100"/>
              <a:buChar char="•"/>
              <a:defRPr/>
            </a:lvl2pPr>
            <a:lvl3pPr indent="-361950" lvl="2" marL="1371600" algn="l">
              <a:lnSpc>
                <a:spcPct val="90000"/>
              </a:lnSpc>
              <a:spcBef>
                <a:spcPts val="4500"/>
              </a:spcBef>
              <a:spcAft>
                <a:spcPts val="0"/>
              </a:spcAft>
              <a:buClr>
                <a:srgbClr val="000000"/>
              </a:buClr>
              <a:buSzPts val="2100"/>
              <a:buChar char="•"/>
              <a:defRPr/>
            </a:lvl3pPr>
            <a:lvl4pPr indent="-361950" lvl="3" marL="1828800" algn="l">
              <a:lnSpc>
                <a:spcPct val="90000"/>
              </a:lnSpc>
              <a:spcBef>
                <a:spcPts val="4500"/>
              </a:spcBef>
              <a:spcAft>
                <a:spcPts val="0"/>
              </a:spcAft>
              <a:buClr>
                <a:srgbClr val="000000"/>
              </a:buClr>
              <a:buSzPts val="2100"/>
              <a:buChar char="•"/>
              <a:defRPr/>
            </a:lvl4pPr>
            <a:lvl5pPr indent="-361950" lvl="4" marL="2286000" algn="l">
              <a:lnSpc>
                <a:spcPct val="90000"/>
              </a:lnSpc>
              <a:spcBef>
                <a:spcPts val="4500"/>
              </a:spcBef>
              <a:spcAft>
                <a:spcPts val="0"/>
              </a:spcAft>
              <a:buClr>
                <a:srgbClr val="000000"/>
              </a:buClr>
              <a:buSzPts val="2100"/>
              <a:buChar char="•"/>
              <a:defRPr/>
            </a:lvl5pPr>
            <a:lvl6pPr indent="-361950" lvl="5" marL="2743200" algn="l">
              <a:lnSpc>
                <a:spcPct val="90000"/>
              </a:lnSpc>
              <a:spcBef>
                <a:spcPts val="4500"/>
              </a:spcBef>
              <a:spcAft>
                <a:spcPts val="0"/>
              </a:spcAft>
              <a:buClr>
                <a:srgbClr val="000000"/>
              </a:buClr>
              <a:buSzPts val="2100"/>
              <a:buChar char="•"/>
              <a:defRPr/>
            </a:lvl6pPr>
            <a:lvl7pPr indent="-361950" lvl="6" marL="3200400" algn="l">
              <a:lnSpc>
                <a:spcPct val="90000"/>
              </a:lnSpc>
              <a:spcBef>
                <a:spcPts val="4500"/>
              </a:spcBef>
              <a:spcAft>
                <a:spcPts val="0"/>
              </a:spcAft>
              <a:buClr>
                <a:srgbClr val="000000"/>
              </a:buClr>
              <a:buSzPts val="2100"/>
              <a:buChar char="•"/>
              <a:defRPr/>
            </a:lvl7pPr>
            <a:lvl8pPr indent="-361950" lvl="7" marL="3657600" algn="l">
              <a:lnSpc>
                <a:spcPct val="90000"/>
              </a:lnSpc>
              <a:spcBef>
                <a:spcPts val="4500"/>
              </a:spcBef>
              <a:spcAft>
                <a:spcPts val="0"/>
              </a:spcAft>
              <a:buClr>
                <a:srgbClr val="000000"/>
              </a:buClr>
              <a:buSzPts val="2100"/>
              <a:buChar char="•"/>
              <a:defRPr/>
            </a:lvl8pPr>
            <a:lvl9pPr indent="-361950" lvl="8" marL="4114800" algn="l">
              <a:lnSpc>
                <a:spcPct val="90000"/>
              </a:lnSpc>
              <a:spcBef>
                <a:spcPts val="4500"/>
              </a:spcBef>
              <a:spcAft>
                <a:spcPts val="0"/>
              </a:spcAft>
              <a:buClr>
                <a:srgbClr val="000000"/>
              </a:buClr>
              <a:buSzPts val="2100"/>
              <a:buChar char="•"/>
              <a:defRPr/>
            </a:lvl9pPr>
          </a:lstStyle>
          <a:p/>
        </p:txBody>
      </p:sp>
      <p:sp>
        <p:nvSpPr>
          <p:cNvPr id="63" name="Google Shape;63;p14"/>
          <p:cNvSpPr txBox="1"/>
          <p:nvPr>
            <p:ph idx="12" type="sldNum"/>
          </p:nvPr>
        </p:nvSpPr>
        <p:spPr>
          <a:xfrm>
            <a:off x="12001499" y="13080999"/>
            <a:ext cx="368700" cy="374400"/>
          </a:xfrm>
          <a:prstGeom prst="rect">
            <a:avLst/>
          </a:prstGeom>
          <a:noFill/>
          <a:ln>
            <a:noFill/>
          </a:ln>
        </p:spPr>
        <p:txBody>
          <a:bodyPr anchorCtr="0" anchor="b" bIns="50800" lIns="50800" spcFirstLastPara="1" rIns="50800" wrap="square" tIns="50800">
            <a:noAutofit/>
          </a:bodyPr>
          <a:lstStyle>
            <a:lvl1pPr indent="0" lvl="0"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64" name="Shape 64"/>
        <p:cNvGrpSpPr/>
        <p:nvPr/>
      </p:nvGrpSpPr>
      <p:grpSpPr>
        <a:xfrm>
          <a:off x="0" y="0"/>
          <a:ext cx="0" cy="0"/>
          <a:chOff x="0" y="0"/>
          <a:chExt cx="0" cy="0"/>
        </a:xfrm>
      </p:grpSpPr>
      <p:sp>
        <p:nvSpPr>
          <p:cNvPr id="65" name="Google Shape;65;p15"/>
          <p:cNvSpPr txBox="1"/>
          <p:nvPr>
            <p:ph idx="1" type="body"/>
          </p:nvPr>
        </p:nvSpPr>
        <p:spPr>
          <a:xfrm>
            <a:off x="2430025" y="10675453"/>
            <a:ext cx="20199900" cy="636900"/>
          </a:xfrm>
          <a:prstGeom prst="rect">
            <a:avLst/>
          </a:prstGeom>
          <a:noFill/>
          <a:ln>
            <a:noFill/>
          </a:ln>
        </p:spPr>
        <p:txBody>
          <a:bodyPr anchorCtr="0" anchor="t" bIns="45725" lIns="45725" spcFirstLastPara="1" rIns="45725" wrap="square" tIns="45725">
            <a:noAutofit/>
          </a:bodyPr>
          <a:lstStyle>
            <a:lvl1pPr indent="-228600" lvl="0" marL="457200" algn="l">
              <a:lnSpc>
                <a:spcPct val="100000"/>
              </a:lnSpc>
              <a:spcBef>
                <a:spcPts val="0"/>
              </a:spcBef>
              <a:spcAft>
                <a:spcPts val="0"/>
              </a:spcAft>
              <a:buClr>
                <a:srgbClr val="000000"/>
              </a:buClr>
              <a:buSzPts val="3700"/>
              <a:buFont typeface="Helvetica Neue"/>
              <a:buNone/>
              <a:defRPr b="1" sz="3700"/>
            </a:lvl1pPr>
            <a:lvl2pPr indent="-361950" lvl="1" marL="914400" algn="l">
              <a:lnSpc>
                <a:spcPct val="90000"/>
              </a:lnSpc>
              <a:spcBef>
                <a:spcPts val="4500"/>
              </a:spcBef>
              <a:spcAft>
                <a:spcPts val="0"/>
              </a:spcAft>
              <a:buClr>
                <a:srgbClr val="000000"/>
              </a:buClr>
              <a:buSzPts val="2100"/>
              <a:buChar char="•"/>
              <a:defRPr/>
            </a:lvl2pPr>
            <a:lvl3pPr indent="-361950" lvl="2" marL="1371600" algn="l">
              <a:lnSpc>
                <a:spcPct val="90000"/>
              </a:lnSpc>
              <a:spcBef>
                <a:spcPts val="4500"/>
              </a:spcBef>
              <a:spcAft>
                <a:spcPts val="0"/>
              </a:spcAft>
              <a:buClr>
                <a:srgbClr val="000000"/>
              </a:buClr>
              <a:buSzPts val="2100"/>
              <a:buChar char="•"/>
              <a:defRPr/>
            </a:lvl3pPr>
            <a:lvl4pPr indent="-361950" lvl="3" marL="1828800" algn="l">
              <a:lnSpc>
                <a:spcPct val="90000"/>
              </a:lnSpc>
              <a:spcBef>
                <a:spcPts val="4500"/>
              </a:spcBef>
              <a:spcAft>
                <a:spcPts val="0"/>
              </a:spcAft>
              <a:buClr>
                <a:srgbClr val="000000"/>
              </a:buClr>
              <a:buSzPts val="2100"/>
              <a:buChar char="•"/>
              <a:defRPr/>
            </a:lvl4pPr>
            <a:lvl5pPr indent="-361950" lvl="4" marL="2286000" algn="l">
              <a:lnSpc>
                <a:spcPct val="90000"/>
              </a:lnSpc>
              <a:spcBef>
                <a:spcPts val="4500"/>
              </a:spcBef>
              <a:spcAft>
                <a:spcPts val="0"/>
              </a:spcAft>
              <a:buClr>
                <a:srgbClr val="000000"/>
              </a:buClr>
              <a:buSzPts val="2100"/>
              <a:buChar char="•"/>
              <a:defRPr/>
            </a:lvl5pPr>
            <a:lvl6pPr indent="-361950" lvl="5" marL="2743200" algn="l">
              <a:lnSpc>
                <a:spcPct val="90000"/>
              </a:lnSpc>
              <a:spcBef>
                <a:spcPts val="4500"/>
              </a:spcBef>
              <a:spcAft>
                <a:spcPts val="0"/>
              </a:spcAft>
              <a:buClr>
                <a:srgbClr val="000000"/>
              </a:buClr>
              <a:buSzPts val="2100"/>
              <a:buChar char="•"/>
              <a:defRPr/>
            </a:lvl6pPr>
            <a:lvl7pPr indent="-361950" lvl="6" marL="3200400" algn="l">
              <a:lnSpc>
                <a:spcPct val="90000"/>
              </a:lnSpc>
              <a:spcBef>
                <a:spcPts val="4500"/>
              </a:spcBef>
              <a:spcAft>
                <a:spcPts val="0"/>
              </a:spcAft>
              <a:buClr>
                <a:srgbClr val="000000"/>
              </a:buClr>
              <a:buSzPts val="2100"/>
              <a:buChar char="•"/>
              <a:defRPr/>
            </a:lvl7pPr>
            <a:lvl8pPr indent="-361950" lvl="7" marL="3657600" algn="l">
              <a:lnSpc>
                <a:spcPct val="90000"/>
              </a:lnSpc>
              <a:spcBef>
                <a:spcPts val="4500"/>
              </a:spcBef>
              <a:spcAft>
                <a:spcPts val="0"/>
              </a:spcAft>
              <a:buClr>
                <a:srgbClr val="000000"/>
              </a:buClr>
              <a:buSzPts val="2100"/>
              <a:buChar char="•"/>
              <a:defRPr/>
            </a:lvl8pPr>
            <a:lvl9pPr indent="-361950" lvl="8" marL="4114800" algn="l">
              <a:lnSpc>
                <a:spcPct val="90000"/>
              </a:lnSpc>
              <a:spcBef>
                <a:spcPts val="4500"/>
              </a:spcBef>
              <a:spcAft>
                <a:spcPts val="0"/>
              </a:spcAft>
              <a:buClr>
                <a:srgbClr val="000000"/>
              </a:buClr>
              <a:buSzPts val="2100"/>
              <a:buChar char="•"/>
              <a:defRPr/>
            </a:lvl9pPr>
          </a:lstStyle>
          <a:p/>
        </p:txBody>
      </p:sp>
      <p:sp>
        <p:nvSpPr>
          <p:cNvPr id="66" name="Google Shape;66;p15"/>
          <p:cNvSpPr txBox="1"/>
          <p:nvPr>
            <p:ph idx="2" type="body"/>
          </p:nvPr>
        </p:nvSpPr>
        <p:spPr>
          <a:xfrm>
            <a:off x="1753923" y="4939860"/>
            <a:ext cx="20876100" cy="3836100"/>
          </a:xfrm>
          <a:prstGeom prst="rect">
            <a:avLst/>
          </a:prstGeom>
          <a:noFill/>
          <a:ln>
            <a:noFill/>
          </a:ln>
        </p:spPr>
        <p:txBody>
          <a:bodyPr anchorCtr="0" anchor="t" bIns="50800" lIns="50800" spcFirstLastPara="1" rIns="50800" wrap="square" tIns="50800">
            <a:noAutofit/>
          </a:bodyPr>
          <a:lstStyle>
            <a:lvl1pPr indent="-228600" lvl="0" marL="4572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1pPr>
            <a:lvl2pPr indent="-228600" lvl="1" marL="9144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2pPr>
            <a:lvl3pPr indent="-228600" lvl="2" marL="1371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3pPr>
            <a:lvl4pPr indent="-228600" lvl="3" marL="18288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4pPr>
            <a:lvl5pPr indent="-228600" lvl="4" marL="22860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5pPr>
            <a:lvl6pPr indent="-361950" lvl="5" marL="2743200" algn="l">
              <a:lnSpc>
                <a:spcPct val="90000"/>
              </a:lnSpc>
              <a:spcBef>
                <a:spcPts val="4500"/>
              </a:spcBef>
              <a:spcAft>
                <a:spcPts val="0"/>
              </a:spcAft>
              <a:buClr>
                <a:srgbClr val="000000"/>
              </a:buClr>
              <a:buSzPts val="2100"/>
              <a:buChar char="•"/>
              <a:defRPr/>
            </a:lvl6pPr>
            <a:lvl7pPr indent="-361950" lvl="6" marL="3200400" algn="l">
              <a:lnSpc>
                <a:spcPct val="90000"/>
              </a:lnSpc>
              <a:spcBef>
                <a:spcPts val="4500"/>
              </a:spcBef>
              <a:spcAft>
                <a:spcPts val="0"/>
              </a:spcAft>
              <a:buClr>
                <a:srgbClr val="000000"/>
              </a:buClr>
              <a:buSzPts val="2100"/>
              <a:buChar char="•"/>
              <a:defRPr/>
            </a:lvl7pPr>
            <a:lvl8pPr indent="-361950" lvl="7" marL="3657600" algn="l">
              <a:lnSpc>
                <a:spcPct val="90000"/>
              </a:lnSpc>
              <a:spcBef>
                <a:spcPts val="4500"/>
              </a:spcBef>
              <a:spcAft>
                <a:spcPts val="0"/>
              </a:spcAft>
              <a:buClr>
                <a:srgbClr val="000000"/>
              </a:buClr>
              <a:buSzPts val="2100"/>
              <a:buChar char="•"/>
              <a:defRPr/>
            </a:lvl8pPr>
            <a:lvl9pPr indent="-361950" lvl="8" marL="4114800" algn="l">
              <a:lnSpc>
                <a:spcPct val="90000"/>
              </a:lnSpc>
              <a:spcBef>
                <a:spcPts val="4500"/>
              </a:spcBef>
              <a:spcAft>
                <a:spcPts val="0"/>
              </a:spcAft>
              <a:buClr>
                <a:srgbClr val="000000"/>
              </a:buClr>
              <a:buSzPts val="2100"/>
              <a:buChar char="•"/>
              <a:defRPr/>
            </a:lvl9pPr>
          </a:lstStyle>
          <a:p/>
        </p:txBody>
      </p:sp>
      <p:sp>
        <p:nvSpPr>
          <p:cNvPr id="67" name="Google Shape;67;p15"/>
          <p:cNvSpPr txBox="1"/>
          <p:nvPr>
            <p:ph idx="12" type="sldNum"/>
          </p:nvPr>
        </p:nvSpPr>
        <p:spPr>
          <a:xfrm>
            <a:off x="12001499" y="13080999"/>
            <a:ext cx="368700" cy="374400"/>
          </a:xfrm>
          <a:prstGeom prst="rect">
            <a:avLst/>
          </a:prstGeom>
          <a:noFill/>
          <a:ln>
            <a:noFill/>
          </a:ln>
        </p:spPr>
        <p:txBody>
          <a:bodyPr anchorCtr="0" anchor="b" bIns="50800" lIns="50800" spcFirstLastPara="1" rIns="50800" wrap="square" tIns="50800">
            <a:noAutofit/>
          </a:bodyPr>
          <a:lstStyle>
            <a:lvl1pPr indent="0" lvl="0"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3 Up">
  <p:cSld name="Photo - 3 Up">
    <p:spTree>
      <p:nvGrpSpPr>
        <p:cNvPr id="68" name="Shape 68"/>
        <p:cNvGrpSpPr/>
        <p:nvPr/>
      </p:nvGrpSpPr>
      <p:grpSpPr>
        <a:xfrm>
          <a:off x="0" y="0"/>
          <a:ext cx="0" cy="0"/>
          <a:chOff x="0" y="0"/>
          <a:chExt cx="0" cy="0"/>
        </a:xfrm>
      </p:grpSpPr>
      <p:sp>
        <p:nvSpPr>
          <p:cNvPr id="69" name="Google Shape;69;p16"/>
          <p:cNvSpPr/>
          <p:nvPr>
            <p:ph idx="2" type="pic"/>
          </p:nvPr>
        </p:nvSpPr>
        <p:spPr>
          <a:xfrm>
            <a:off x="15760700" y="1016000"/>
            <a:ext cx="7439100" cy="5949600"/>
          </a:xfrm>
          <a:prstGeom prst="rect">
            <a:avLst/>
          </a:prstGeom>
          <a:noFill/>
          <a:ln>
            <a:noFill/>
          </a:ln>
        </p:spPr>
      </p:sp>
      <p:sp>
        <p:nvSpPr>
          <p:cNvPr id="70" name="Google Shape;70;p16"/>
          <p:cNvSpPr/>
          <p:nvPr>
            <p:ph idx="3" type="pic"/>
          </p:nvPr>
        </p:nvSpPr>
        <p:spPr>
          <a:xfrm>
            <a:off x="13500100" y="3978275"/>
            <a:ext cx="10439100" cy="12150300"/>
          </a:xfrm>
          <a:prstGeom prst="rect">
            <a:avLst/>
          </a:prstGeom>
          <a:noFill/>
          <a:ln>
            <a:noFill/>
          </a:ln>
        </p:spPr>
      </p:sp>
      <p:sp>
        <p:nvSpPr>
          <p:cNvPr id="71" name="Google Shape;71;p16"/>
          <p:cNvSpPr/>
          <p:nvPr>
            <p:ph idx="4" type="pic"/>
          </p:nvPr>
        </p:nvSpPr>
        <p:spPr>
          <a:xfrm>
            <a:off x="-139700" y="495300"/>
            <a:ext cx="16611900" cy="12458400"/>
          </a:xfrm>
          <a:prstGeom prst="rect">
            <a:avLst/>
          </a:prstGeom>
          <a:noFill/>
          <a:ln>
            <a:noFill/>
          </a:ln>
        </p:spPr>
      </p:sp>
      <p:sp>
        <p:nvSpPr>
          <p:cNvPr id="72" name="Google Shape;72;p16"/>
          <p:cNvSpPr txBox="1"/>
          <p:nvPr>
            <p:ph idx="12" type="sldNum"/>
          </p:nvPr>
        </p:nvSpPr>
        <p:spPr>
          <a:xfrm>
            <a:off x="12001499" y="13080999"/>
            <a:ext cx="368700" cy="374400"/>
          </a:xfrm>
          <a:prstGeom prst="rect">
            <a:avLst/>
          </a:prstGeom>
          <a:noFill/>
          <a:ln>
            <a:noFill/>
          </a:ln>
        </p:spPr>
        <p:txBody>
          <a:bodyPr anchorCtr="0" anchor="b" bIns="50800" lIns="50800" spcFirstLastPara="1" rIns="50800" wrap="square" tIns="50800">
            <a:noAutofit/>
          </a:bodyPr>
          <a:lstStyle>
            <a:lvl1pPr indent="0" lvl="0"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p:cSld name="Photo">
    <p:spTree>
      <p:nvGrpSpPr>
        <p:cNvPr id="73" name="Shape 73"/>
        <p:cNvGrpSpPr/>
        <p:nvPr/>
      </p:nvGrpSpPr>
      <p:grpSpPr>
        <a:xfrm>
          <a:off x="0" y="0"/>
          <a:ext cx="0" cy="0"/>
          <a:chOff x="0" y="0"/>
          <a:chExt cx="0" cy="0"/>
        </a:xfrm>
      </p:grpSpPr>
      <p:sp>
        <p:nvSpPr>
          <p:cNvPr id="74" name="Google Shape;74;p17"/>
          <p:cNvSpPr/>
          <p:nvPr>
            <p:ph idx="2" type="pic"/>
          </p:nvPr>
        </p:nvSpPr>
        <p:spPr>
          <a:xfrm>
            <a:off x="-1333500" y="-5524500"/>
            <a:ext cx="27051300" cy="21640800"/>
          </a:xfrm>
          <a:prstGeom prst="rect">
            <a:avLst/>
          </a:prstGeom>
          <a:noFill/>
          <a:ln>
            <a:noFill/>
          </a:ln>
        </p:spPr>
      </p:sp>
      <p:sp>
        <p:nvSpPr>
          <p:cNvPr id="75" name="Google Shape;75;p17"/>
          <p:cNvSpPr txBox="1"/>
          <p:nvPr>
            <p:ph idx="12" type="sldNum"/>
          </p:nvPr>
        </p:nvSpPr>
        <p:spPr>
          <a:xfrm>
            <a:off x="12001499" y="13080999"/>
            <a:ext cx="368700" cy="374400"/>
          </a:xfrm>
          <a:prstGeom prst="rect">
            <a:avLst/>
          </a:prstGeom>
          <a:noFill/>
          <a:ln>
            <a:noFill/>
          </a:ln>
        </p:spPr>
        <p:txBody>
          <a:bodyPr anchorCtr="0" anchor="b" bIns="50800" lIns="50800" spcFirstLastPara="1" rIns="50800" wrap="square" tIns="50800">
            <a:noAutofit/>
          </a:bodyPr>
          <a:lstStyle>
            <a:lvl1pPr indent="0" lvl="0" marL="0" marR="0" algn="ctr">
              <a:lnSpc>
                <a:spcPct val="100000"/>
              </a:lnSpc>
              <a:spcBef>
                <a:spcPts val="0"/>
              </a:spcBef>
              <a:spcAft>
                <a:spcPts val="0"/>
              </a:spcAft>
              <a:buClr>
                <a:srgbClr val="FFFFFF"/>
              </a:buClr>
              <a:buSzPts val="1900"/>
              <a:buFont typeface="Helvetica Neue"/>
              <a:buNone/>
              <a:defRPr b="0" i="0" sz="1900" u="none" cap="none" strike="noStrike">
                <a:solidFill>
                  <a:srgbClr val="FFFFFF"/>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FFFFFF"/>
              </a:buClr>
              <a:buSzPts val="1900"/>
              <a:buFont typeface="Helvetica Neue"/>
              <a:buNone/>
              <a:defRPr b="0" i="0" sz="1900" u="none" cap="none" strike="noStrike">
                <a:solidFill>
                  <a:srgbClr val="FFFFFF"/>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FFFFFF"/>
              </a:buClr>
              <a:buSzPts val="1900"/>
              <a:buFont typeface="Helvetica Neue"/>
              <a:buNone/>
              <a:defRPr b="0" i="0" sz="1900" u="none" cap="none" strike="noStrike">
                <a:solidFill>
                  <a:srgbClr val="FFFFFF"/>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FFFFFF"/>
              </a:buClr>
              <a:buSzPts val="1900"/>
              <a:buFont typeface="Helvetica Neue"/>
              <a:buNone/>
              <a:defRPr b="0" i="0" sz="1900" u="none" cap="none" strike="noStrike">
                <a:solidFill>
                  <a:srgbClr val="FFFFFF"/>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FFFFFF"/>
              </a:buClr>
              <a:buSzPts val="1900"/>
              <a:buFont typeface="Helvetica Neue"/>
              <a:buNone/>
              <a:defRPr b="0" i="0" sz="1900" u="none" cap="none" strike="noStrike">
                <a:solidFill>
                  <a:srgbClr val="FFFFFF"/>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FFFFFF"/>
              </a:buClr>
              <a:buSzPts val="1900"/>
              <a:buFont typeface="Helvetica Neue"/>
              <a:buNone/>
              <a:defRPr b="0" i="0" sz="1900" u="none" cap="none" strike="noStrike">
                <a:solidFill>
                  <a:srgbClr val="FFFFFF"/>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FFFFFF"/>
              </a:buClr>
              <a:buSzPts val="1900"/>
              <a:buFont typeface="Helvetica Neue"/>
              <a:buNone/>
              <a:defRPr b="0" i="0" sz="1900" u="none" cap="none" strike="noStrike">
                <a:solidFill>
                  <a:srgbClr val="FFFFFF"/>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FFFFFF"/>
              </a:buClr>
              <a:buSzPts val="1900"/>
              <a:buFont typeface="Helvetica Neue"/>
              <a:buNone/>
              <a:defRPr b="0" i="0" sz="1900" u="none" cap="none" strike="noStrike">
                <a:solidFill>
                  <a:srgbClr val="FFFFFF"/>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FFFFFF"/>
              </a:buClr>
              <a:buSzPts val="1900"/>
              <a:buFont typeface="Helvetica Neue"/>
              <a:buNone/>
              <a:defRPr b="0" i="0" sz="1900" u="none" cap="none" strike="noStrike">
                <a:solidFill>
                  <a:srgbClr val="FFFFFF"/>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76" name="Shape 76"/>
        <p:cNvGrpSpPr/>
        <p:nvPr/>
      </p:nvGrpSpPr>
      <p:grpSpPr>
        <a:xfrm>
          <a:off x="0" y="0"/>
          <a:ext cx="0" cy="0"/>
          <a:chOff x="0" y="0"/>
          <a:chExt cx="0" cy="0"/>
        </a:xfrm>
      </p:grpSpPr>
      <p:sp>
        <p:nvSpPr>
          <p:cNvPr id="77" name="Google Shape;77;p18"/>
          <p:cNvSpPr txBox="1"/>
          <p:nvPr>
            <p:ph type="ctrTitle"/>
          </p:nvPr>
        </p:nvSpPr>
        <p:spPr>
          <a:xfrm>
            <a:off x="831222" y="1985533"/>
            <a:ext cx="22721700" cy="5473500"/>
          </a:xfrm>
          <a:prstGeom prst="rect">
            <a:avLst/>
          </a:prstGeom>
          <a:noFill/>
          <a:ln>
            <a:noFill/>
          </a:ln>
        </p:spPr>
        <p:txBody>
          <a:bodyPr anchorCtr="0" anchor="b" bIns="50800" lIns="50800" spcFirstLastPara="1" rIns="50800" wrap="square" tIns="50800">
            <a:noAutofit/>
          </a:bodyPr>
          <a:lstStyle>
            <a:lvl1pPr lvl="0" algn="ctr">
              <a:lnSpc>
                <a:spcPct val="80000"/>
              </a:lnSpc>
              <a:spcBef>
                <a:spcPts val="0"/>
              </a:spcBef>
              <a:spcAft>
                <a:spcPts val="0"/>
              </a:spcAft>
              <a:buSzPts val="13900"/>
              <a:buNone/>
              <a:defRPr sz="13900"/>
            </a:lvl1pPr>
            <a:lvl2pPr lvl="1" algn="ctr">
              <a:lnSpc>
                <a:spcPct val="80000"/>
              </a:lnSpc>
              <a:spcBef>
                <a:spcPts val="0"/>
              </a:spcBef>
              <a:spcAft>
                <a:spcPts val="0"/>
              </a:spcAft>
              <a:buSzPts val="13900"/>
              <a:buNone/>
              <a:defRPr sz="13900"/>
            </a:lvl2pPr>
            <a:lvl3pPr lvl="2" algn="ctr">
              <a:lnSpc>
                <a:spcPct val="80000"/>
              </a:lnSpc>
              <a:spcBef>
                <a:spcPts val="0"/>
              </a:spcBef>
              <a:spcAft>
                <a:spcPts val="0"/>
              </a:spcAft>
              <a:buSzPts val="13900"/>
              <a:buNone/>
              <a:defRPr sz="13900"/>
            </a:lvl3pPr>
            <a:lvl4pPr lvl="3" algn="ctr">
              <a:lnSpc>
                <a:spcPct val="80000"/>
              </a:lnSpc>
              <a:spcBef>
                <a:spcPts val="0"/>
              </a:spcBef>
              <a:spcAft>
                <a:spcPts val="0"/>
              </a:spcAft>
              <a:buSzPts val="13900"/>
              <a:buNone/>
              <a:defRPr sz="13900"/>
            </a:lvl4pPr>
            <a:lvl5pPr lvl="4" algn="ctr">
              <a:lnSpc>
                <a:spcPct val="80000"/>
              </a:lnSpc>
              <a:spcBef>
                <a:spcPts val="0"/>
              </a:spcBef>
              <a:spcAft>
                <a:spcPts val="0"/>
              </a:spcAft>
              <a:buSzPts val="13900"/>
              <a:buNone/>
              <a:defRPr sz="13900"/>
            </a:lvl5pPr>
            <a:lvl6pPr lvl="5" algn="ctr">
              <a:lnSpc>
                <a:spcPct val="80000"/>
              </a:lnSpc>
              <a:spcBef>
                <a:spcPts val="0"/>
              </a:spcBef>
              <a:spcAft>
                <a:spcPts val="0"/>
              </a:spcAft>
              <a:buSzPts val="13900"/>
              <a:buNone/>
              <a:defRPr sz="13900"/>
            </a:lvl6pPr>
            <a:lvl7pPr lvl="6" algn="ctr">
              <a:lnSpc>
                <a:spcPct val="80000"/>
              </a:lnSpc>
              <a:spcBef>
                <a:spcPts val="0"/>
              </a:spcBef>
              <a:spcAft>
                <a:spcPts val="0"/>
              </a:spcAft>
              <a:buSzPts val="13900"/>
              <a:buNone/>
              <a:defRPr sz="13900"/>
            </a:lvl7pPr>
            <a:lvl8pPr lvl="7" algn="ctr">
              <a:lnSpc>
                <a:spcPct val="80000"/>
              </a:lnSpc>
              <a:spcBef>
                <a:spcPts val="0"/>
              </a:spcBef>
              <a:spcAft>
                <a:spcPts val="0"/>
              </a:spcAft>
              <a:buSzPts val="13900"/>
              <a:buNone/>
              <a:defRPr sz="13900"/>
            </a:lvl8pPr>
            <a:lvl9pPr lvl="8" algn="ctr">
              <a:lnSpc>
                <a:spcPct val="80000"/>
              </a:lnSpc>
              <a:spcBef>
                <a:spcPts val="0"/>
              </a:spcBef>
              <a:spcAft>
                <a:spcPts val="0"/>
              </a:spcAft>
              <a:buSzPts val="13900"/>
              <a:buNone/>
              <a:defRPr sz="13900"/>
            </a:lvl9pPr>
          </a:lstStyle>
          <a:p/>
        </p:txBody>
      </p:sp>
      <p:sp>
        <p:nvSpPr>
          <p:cNvPr id="78" name="Google Shape;78;p18"/>
          <p:cNvSpPr txBox="1"/>
          <p:nvPr>
            <p:ph idx="1" type="subTitle"/>
          </p:nvPr>
        </p:nvSpPr>
        <p:spPr>
          <a:xfrm>
            <a:off x="831200" y="7557667"/>
            <a:ext cx="22721700" cy="2113500"/>
          </a:xfrm>
          <a:prstGeom prst="rect">
            <a:avLst/>
          </a:prstGeom>
          <a:noFill/>
          <a:ln>
            <a:noFill/>
          </a:ln>
        </p:spPr>
        <p:txBody>
          <a:bodyPr anchorCtr="0" anchor="t" bIns="50800" lIns="50800" spcFirstLastPara="1" rIns="50800" wrap="square" tIns="50800">
            <a:noAutofit/>
          </a:bodyPr>
          <a:lstStyle>
            <a:lvl1pPr lvl="0" algn="ctr">
              <a:lnSpc>
                <a:spcPct val="100000"/>
              </a:lnSpc>
              <a:spcBef>
                <a:spcPts val="4500"/>
              </a:spcBef>
              <a:spcAft>
                <a:spcPts val="0"/>
              </a:spcAft>
              <a:buSzPts val="7500"/>
              <a:buNone/>
              <a:defRPr sz="7500"/>
            </a:lvl1pPr>
            <a:lvl2pPr lvl="1" algn="ctr">
              <a:lnSpc>
                <a:spcPct val="100000"/>
              </a:lnSpc>
              <a:spcBef>
                <a:spcPts val="4500"/>
              </a:spcBef>
              <a:spcAft>
                <a:spcPts val="0"/>
              </a:spcAft>
              <a:buSzPts val="7500"/>
              <a:buNone/>
              <a:defRPr sz="7500"/>
            </a:lvl2pPr>
            <a:lvl3pPr lvl="2" algn="ctr">
              <a:lnSpc>
                <a:spcPct val="100000"/>
              </a:lnSpc>
              <a:spcBef>
                <a:spcPts val="4500"/>
              </a:spcBef>
              <a:spcAft>
                <a:spcPts val="0"/>
              </a:spcAft>
              <a:buSzPts val="7500"/>
              <a:buNone/>
              <a:defRPr sz="7500"/>
            </a:lvl3pPr>
            <a:lvl4pPr lvl="3" algn="ctr">
              <a:lnSpc>
                <a:spcPct val="100000"/>
              </a:lnSpc>
              <a:spcBef>
                <a:spcPts val="4500"/>
              </a:spcBef>
              <a:spcAft>
                <a:spcPts val="0"/>
              </a:spcAft>
              <a:buSzPts val="7500"/>
              <a:buNone/>
              <a:defRPr sz="7500"/>
            </a:lvl4pPr>
            <a:lvl5pPr lvl="4" algn="ctr">
              <a:lnSpc>
                <a:spcPct val="100000"/>
              </a:lnSpc>
              <a:spcBef>
                <a:spcPts val="4500"/>
              </a:spcBef>
              <a:spcAft>
                <a:spcPts val="0"/>
              </a:spcAft>
              <a:buSzPts val="7500"/>
              <a:buNone/>
              <a:defRPr sz="7500"/>
            </a:lvl5pPr>
            <a:lvl6pPr lvl="5" algn="ctr">
              <a:lnSpc>
                <a:spcPct val="100000"/>
              </a:lnSpc>
              <a:spcBef>
                <a:spcPts val="4500"/>
              </a:spcBef>
              <a:spcAft>
                <a:spcPts val="0"/>
              </a:spcAft>
              <a:buSzPts val="7500"/>
              <a:buNone/>
              <a:defRPr sz="7500"/>
            </a:lvl6pPr>
            <a:lvl7pPr lvl="6" algn="ctr">
              <a:lnSpc>
                <a:spcPct val="100000"/>
              </a:lnSpc>
              <a:spcBef>
                <a:spcPts val="4500"/>
              </a:spcBef>
              <a:spcAft>
                <a:spcPts val="0"/>
              </a:spcAft>
              <a:buSzPts val="7500"/>
              <a:buNone/>
              <a:defRPr sz="7500"/>
            </a:lvl7pPr>
            <a:lvl8pPr lvl="7" algn="ctr">
              <a:lnSpc>
                <a:spcPct val="100000"/>
              </a:lnSpc>
              <a:spcBef>
                <a:spcPts val="4500"/>
              </a:spcBef>
              <a:spcAft>
                <a:spcPts val="0"/>
              </a:spcAft>
              <a:buSzPts val="7500"/>
              <a:buNone/>
              <a:defRPr sz="7500"/>
            </a:lvl8pPr>
            <a:lvl9pPr lvl="8" algn="ctr">
              <a:lnSpc>
                <a:spcPct val="100000"/>
              </a:lnSpc>
              <a:spcBef>
                <a:spcPts val="4500"/>
              </a:spcBef>
              <a:spcAft>
                <a:spcPts val="0"/>
              </a:spcAft>
              <a:buSzPts val="7500"/>
              <a:buNone/>
              <a:defRPr sz="7500"/>
            </a:lvl9pPr>
          </a:lstStyle>
          <a:p/>
        </p:txBody>
      </p:sp>
      <p:sp>
        <p:nvSpPr>
          <p:cNvPr id="79" name="Google Shape;79;p18"/>
          <p:cNvSpPr txBox="1"/>
          <p:nvPr>
            <p:ph idx="12" type="sldNum"/>
          </p:nvPr>
        </p:nvSpPr>
        <p:spPr>
          <a:xfrm>
            <a:off x="22593221" y="12435245"/>
            <a:ext cx="1463100" cy="1049700"/>
          </a:xfrm>
          <a:prstGeom prst="rect">
            <a:avLst/>
          </a:prstGeom>
          <a:noFill/>
          <a:ln>
            <a:noFill/>
          </a:ln>
        </p:spPr>
        <p:txBody>
          <a:bodyPr anchorCtr="0" anchor="b" bIns="50800" lIns="50800" spcFirstLastPara="1" rIns="50800" wrap="square" tIns="50800">
            <a:noAutofit/>
          </a:bodyPr>
          <a:lstStyle>
            <a:lvl1pPr indent="0" lvl="0"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84" name="Shape 84"/>
        <p:cNvGrpSpPr/>
        <p:nvPr/>
      </p:nvGrpSpPr>
      <p:grpSpPr>
        <a:xfrm>
          <a:off x="0" y="0"/>
          <a:ext cx="0" cy="0"/>
          <a:chOff x="0" y="0"/>
          <a:chExt cx="0" cy="0"/>
        </a:xfrm>
      </p:grpSpPr>
      <p:sp>
        <p:nvSpPr>
          <p:cNvPr id="85" name="Google Shape;85;p20"/>
          <p:cNvSpPr txBox="1"/>
          <p:nvPr>
            <p:ph type="ctrTitle"/>
          </p:nvPr>
        </p:nvSpPr>
        <p:spPr>
          <a:xfrm>
            <a:off x="831222" y="1985533"/>
            <a:ext cx="22721700" cy="5473500"/>
          </a:xfrm>
          <a:prstGeom prst="rect">
            <a:avLst/>
          </a:prstGeom>
          <a:noFill/>
          <a:ln>
            <a:noFill/>
          </a:ln>
        </p:spPr>
        <p:txBody>
          <a:bodyPr anchorCtr="0" anchor="b" bIns="50800" lIns="50800" spcFirstLastPara="1" rIns="50800" wrap="square" tIns="50800">
            <a:noAutofit/>
          </a:bodyPr>
          <a:lstStyle>
            <a:lvl1pPr lvl="0" algn="ctr">
              <a:lnSpc>
                <a:spcPct val="80000"/>
              </a:lnSpc>
              <a:spcBef>
                <a:spcPts val="0"/>
              </a:spcBef>
              <a:spcAft>
                <a:spcPts val="0"/>
              </a:spcAft>
              <a:buSzPts val="13900"/>
              <a:buNone/>
              <a:defRPr sz="13900"/>
            </a:lvl1pPr>
            <a:lvl2pPr lvl="1" algn="ctr">
              <a:lnSpc>
                <a:spcPct val="80000"/>
              </a:lnSpc>
              <a:spcBef>
                <a:spcPts val="0"/>
              </a:spcBef>
              <a:spcAft>
                <a:spcPts val="0"/>
              </a:spcAft>
              <a:buSzPts val="13900"/>
              <a:buNone/>
              <a:defRPr sz="13900"/>
            </a:lvl2pPr>
            <a:lvl3pPr lvl="2" algn="ctr">
              <a:lnSpc>
                <a:spcPct val="80000"/>
              </a:lnSpc>
              <a:spcBef>
                <a:spcPts val="0"/>
              </a:spcBef>
              <a:spcAft>
                <a:spcPts val="0"/>
              </a:spcAft>
              <a:buSzPts val="13900"/>
              <a:buNone/>
              <a:defRPr sz="13900"/>
            </a:lvl3pPr>
            <a:lvl4pPr lvl="3" algn="ctr">
              <a:lnSpc>
                <a:spcPct val="80000"/>
              </a:lnSpc>
              <a:spcBef>
                <a:spcPts val="0"/>
              </a:spcBef>
              <a:spcAft>
                <a:spcPts val="0"/>
              </a:spcAft>
              <a:buSzPts val="13900"/>
              <a:buNone/>
              <a:defRPr sz="13900"/>
            </a:lvl4pPr>
            <a:lvl5pPr lvl="4" algn="ctr">
              <a:lnSpc>
                <a:spcPct val="80000"/>
              </a:lnSpc>
              <a:spcBef>
                <a:spcPts val="0"/>
              </a:spcBef>
              <a:spcAft>
                <a:spcPts val="0"/>
              </a:spcAft>
              <a:buSzPts val="13900"/>
              <a:buNone/>
              <a:defRPr sz="13900"/>
            </a:lvl5pPr>
            <a:lvl6pPr lvl="5" algn="ctr">
              <a:lnSpc>
                <a:spcPct val="80000"/>
              </a:lnSpc>
              <a:spcBef>
                <a:spcPts val="0"/>
              </a:spcBef>
              <a:spcAft>
                <a:spcPts val="0"/>
              </a:spcAft>
              <a:buSzPts val="13900"/>
              <a:buNone/>
              <a:defRPr sz="13900"/>
            </a:lvl6pPr>
            <a:lvl7pPr lvl="6" algn="ctr">
              <a:lnSpc>
                <a:spcPct val="80000"/>
              </a:lnSpc>
              <a:spcBef>
                <a:spcPts val="0"/>
              </a:spcBef>
              <a:spcAft>
                <a:spcPts val="0"/>
              </a:spcAft>
              <a:buSzPts val="13900"/>
              <a:buNone/>
              <a:defRPr sz="13900"/>
            </a:lvl7pPr>
            <a:lvl8pPr lvl="7" algn="ctr">
              <a:lnSpc>
                <a:spcPct val="80000"/>
              </a:lnSpc>
              <a:spcBef>
                <a:spcPts val="0"/>
              </a:spcBef>
              <a:spcAft>
                <a:spcPts val="0"/>
              </a:spcAft>
              <a:buSzPts val="13900"/>
              <a:buNone/>
              <a:defRPr sz="13900"/>
            </a:lvl8pPr>
            <a:lvl9pPr lvl="8" algn="ctr">
              <a:lnSpc>
                <a:spcPct val="80000"/>
              </a:lnSpc>
              <a:spcBef>
                <a:spcPts val="0"/>
              </a:spcBef>
              <a:spcAft>
                <a:spcPts val="0"/>
              </a:spcAft>
              <a:buSzPts val="13900"/>
              <a:buNone/>
              <a:defRPr sz="13900"/>
            </a:lvl9pPr>
          </a:lstStyle>
          <a:p/>
        </p:txBody>
      </p:sp>
      <p:sp>
        <p:nvSpPr>
          <p:cNvPr id="86" name="Google Shape;86;p20"/>
          <p:cNvSpPr txBox="1"/>
          <p:nvPr>
            <p:ph idx="1" type="subTitle"/>
          </p:nvPr>
        </p:nvSpPr>
        <p:spPr>
          <a:xfrm>
            <a:off x="831200" y="7557667"/>
            <a:ext cx="22721700" cy="2113500"/>
          </a:xfrm>
          <a:prstGeom prst="rect">
            <a:avLst/>
          </a:prstGeom>
          <a:noFill/>
          <a:ln>
            <a:noFill/>
          </a:ln>
        </p:spPr>
        <p:txBody>
          <a:bodyPr anchorCtr="0" anchor="t" bIns="50800" lIns="50800" spcFirstLastPara="1" rIns="50800" wrap="square" tIns="50800">
            <a:noAutofit/>
          </a:bodyPr>
          <a:lstStyle>
            <a:lvl1pPr lvl="0" algn="ctr">
              <a:lnSpc>
                <a:spcPct val="100000"/>
              </a:lnSpc>
              <a:spcBef>
                <a:spcPts val="4500"/>
              </a:spcBef>
              <a:spcAft>
                <a:spcPts val="0"/>
              </a:spcAft>
              <a:buSzPts val="7500"/>
              <a:buNone/>
              <a:defRPr sz="7500"/>
            </a:lvl1pPr>
            <a:lvl2pPr lvl="1" algn="ctr">
              <a:lnSpc>
                <a:spcPct val="100000"/>
              </a:lnSpc>
              <a:spcBef>
                <a:spcPts val="4500"/>
              </a:spcBef>
              <a:spcAft>
                <a:spcPts val="0"/>
              </a:spcAft>
              <a:buSzPts val="7500"/>
              <a:buNone/>
              <a:defRPr sz="7500"/>
            </a:lvl2pPr>
            <a:lvl3pPr lvl="2" algn="ctr">
              <a:lnSpc>
                <a:spcPct val="100000"/>
              </a:lnSpc>
              <a:spcBef>
                <a:spcPts val="4500"/>
              </a:spcBef>
              <a:spcAft>
                <a:spcPts val="0"/>
              </a:spcAft>
              <a:buSzPts val="7500"/>
              <a:buNone/>
              <a:defRPr sz="7500"/>
            </a:lvl3pPr>
            <a:lvl4pPr lvl="3" algn="ctr">
              <a:lnSpc>
                <a:spcPct val="100000"/>
              </a:lnSpc>
              <a:spcBef>
                <a:spcPts val="4500"/>
              </a:spcBef>
              <a:spcAft>
                <a:spcPts val="0"/>
              </a:spcAft>
              <a:buSzPts val="7500"/>
              <a:buNone/>
              <a:defRPr sz="7500"/>
            </a:lvl4pPr>
            <a:lvl5pPr lvl="4" algn="ctr">
              <a:lnSpc>
                <a:spcPct val="100000"/>
              </a:lnSpc>
              <a:spcBef>
                <a:spcPts val="4500"/>
              </a:spcBef>
              <a:spcAft>
                <a:spcPts val="0"/>
              </a:spcAft>
              <a:buSzPts val="7500"/>
              <a:buNone/>
              <a:defRPr sz="7500"/>
            </a:lvl5pPr>
            <a:lvl6pPr lvl="5" algn="ctr">
              <a:lnSpc>
                <a:spcPct val="100000"/>
              </a:lnSpc>
              <a:spcBef>
                <a:spcPts val="4500"/>
              </a:spcBef>
              <a:spcAft>
                <a:spcPts val="0"/>
              </a:spcAft>
              <a:buSzPts val="7500"/>
              <a:buNone/>
              <a:defRPr sz="7500"/>
            </a:lvl6pPr>
            <a:lvl7pPr lvl="6" algn="ctr">
              <a:lnSpc>
                <a:spcPct val="100000"/>
              </a:lnSpc>
              <a:spcBef>
                <a:spcPts val="4500"/>
              </a:spcBef>
              <a:spcAft>
                <a:spcPts val="0"/>
              </a:spcAft>
              <a:buSzPts val="7500"/>
              <a:buNone/>
              <a:defRPr sz="7500"/>
            </a:lvl7pPr>
            <a:lvl8pPr lvl="7" algn="ctr">
              <a:lnSpc>
                <a:spcPct val="100000"/>
              </a:lnSpc>
              <a:spcBef>
                <a:spcPts val="4500"/>
              </a:spcBef>
              <a:spcAft>
                <a:spcPts val="0"/>
              </a:spcAft>
              <a:buSzPts val="7500"/>
              <a:buNone/>
              <a:defRPr sz="7500"/>
            </a:lvl8pPr>
            <a:lvl9pPr lvl="8" algn="ctr">
              <a:lnSpc>
                <a:spcPct val="100000"/>
              </a:lnSpc>
              <a:spcBef>
                <a:spcPts val="4500"/>
              </a:spcBef>
              <a:spcAft>
                <a:spcPts val="0"/>
              </a:spcAft>
              <a:buSzPts val="7500"/>
              <a:buNone/>
              <a:defRPr sz="7500"/>
            </a:lvl9pPr>
          </a:lstStyle>
          <a:p/>
        </p:txBody>
      </p:sp>
      <p:sp>
        <p:nvSpPr>
          <p:cNvPr id="87" name="Google Shape;87;p20"/>
          <p:cNvSpPr txBox="1"/>
          <p:nvPr>
            <p:ph idx="12" type="sldNum"/>
          </p:nvPr>
        </p:nvSpPr>
        <p:spPr>
          <a:xfrm>
            <a:off x="22593221" y="12435245"/>
            <a:ext cx="1463100" cy="1049700"/>
          </a:xfrm>
          <a:prstGeom prst="rect">
            <a:avLst/>
          </a:prstGeom>
          <a:noFill/>
          <a:ln>
            <a:noFill/>
          </a:ln>
        </p:spPr>
        <p:txBody>
          <a:bodyPr anchorCtr="0" anchor="b" bIns="50800" lIns="50800" spcFirstLastPara="1" rIns="50800" wrap="square" tIns="50800">
            <a:no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
  <p:cSld name="TITLE_AND_BODY_1">
    <p:spTree>
      <p:nvGrpSpPr>
        <p:cNvPr id="88" name="Shape 88"/>
        <p:cNvGrpSpPr/>
        <p:nvPr/>
      </p:nvGrpSpPr>
      <p:grpSpPr>
        <a:xfrm>
          <a:off x="0" y="0"/>
          <a:ext cx="0" cy="0"/>
          <a:chOff x="0" y="0"/>
          <a:chExt cx="0" cy="0"/>
        </a:xfrm>
      </p:grpSpPr>
      <p:sp>
        <p:nvSpPr>
          <p:cNvPr id="89" name="Google Shape;89;p21"/>
          <p:cNvSpPr txBox="1"/>
          <p:nvPr>
            <p:ph type="title"/>
          </p:nvPr>
        </p:nvSpPr>
        <p:spPr>
          <a:xfrm>
            <a:off x="831200" y="1186733"/>
            <a:ext cx="22721700" cy="1527300"/>
          </a:xfrm>
          <a:prstGeom prst="rect">
            <a:avLst/>
          </a:prstGeom>
          <a:noFill/>
          <a:ln>
            <a:noFill/>
          </a:ln>
        </p:spPr>
        <p:txBody>
          <a:bodyPr anchorCtr="0" anchor="t" bIns="50800" lIns="50800" spcFirstLastPara="1" rIns="50800" wrap="square" tIns="50800">
            <a:noAutofit/>
          </a:bodyPr>
          <a:lstStyle>
            <a:lvl1pPr lvl="0" algn="l">
              <a:lnSpc>
                <a:spcPct val="80000"/>
              </a:lnSpc>
              <a:spcBef>
                <a:spcPts val="0"/>
              </a:spcBef>
              <a:spcAft>
                <a:spcPts val="0"/>
              </a:spcAft>
              <a:buSzPts val="8500"/>
              <a:buNone/>
              <a:defRPr/>
            </a:lvl1pPr>
            <a:lvl2pPr lvl="1" algn="l">
              <a:lnSpc>
                <a:spcPct val="80000"/>
              </a:lnSpc>
              <a:spcBef>
                <a:spcPts val="0"/>
              </a:spcBef>
              <a:spcAft>
                <a:spcPts val="0"/>
              </a:spcAft>
              <a:buSzPts val="8500"/>
              <a:buNone/>
              <a:defRPr/>
            </a:lvl2pPr>
            <a:lvl3pPr lvl="2" algn="l">
              <a:lnSpc>
                <a:spcPct val="80000"/>
              </a:lnSpc>
              <a:spcBef>
                <a:spcPts val="0"/>
              </a:spcBef>
              <a:spcAft>
                <a:spcPts val="0"/>
              </a:spcAft>
              <a:buSzPts val="8500"/>
              <a:buNone/>
              <a:defRPr/>
            </a:lvl3pPr>
            <a:lvl4pPr lvl="3" algn="l">
              <a:lnSpc>
                <a:spcPct val="80000"/>
              </a:lnSpc>
              <a:spcBef>
                <a:spcPts val="0"/>
              </a:spcBef>
              <a:spcAft>
                <a:spcPts val="0"/>
              </a:spcAft>
              <a:buSzPts val="8500"/>
              <a:buNone/>
              <a:defRPr/>
            </a:lvl4pPr>
            <a:lvl5pPr lvl="4" algn="l">
              <a:lnSpc>
                <a:spcPct val="80000"/>
              </a:lnSpc>
              <a:spcBef>
                <a:spcPts val="0"/>
              </a:spcBef>
              <a:spcAft>
                <a:spcPts val="0"/>
              </a:spcAft>
              <a:buSzPts val="8500"/>
              <a:buNone/>
              <a:defRPr/>
            </a:lvl5pPr>
            <a:lvl6pPr lvl="5" algn="l">
              <a:lnSpc>
                <a:spcPct val="80000"/>
              </a:lnSpc>
              <a:spcBef>
                <a:spcPts val="0"/>
              </a:spcBef>
              <a:spcAft>
                <a:spcPts val="0"/>
              </a:spcAft>
              <a:buSzPts val="8500"/>
              <a:buNone/>
              <a:defRPr/>
            </a:lvl6pPr>
            <a:lvl7pPr lvl="6" algn="l">
              <a:lnSpc>
                <a:spcPct val="80000"/>
              </a:lnSpc>
              <a:spcBef>
                <a:spcPts val="0"/>
              </a:spcBef>
              <a:spcAft>
                <a:spcPts val="0"/>
              </a:spcAft>
              <a:buSzPts val="8500"/>
              <a:buNone/>
              <a:defRPr/>
            </a:lvl7pPr>
            <a:lvl8pPr lvl="7" algn="l">
              <a:lnSpc>
                <a:spcPct val="80000"/>
              </a:lnSpc>
              <a:spcBef>
                <a:spcPts val="0"/>
              </a:spcBef>
              <a:spcAft>
                <a:spcPts val="0"/>
              </a:spcAft>
              <a:buSzPts val="8500"/>
              <a:buNone/>
              <a:defRPr/>
            </a:lvl8pPr>
            <a:lvl9pPr lvl="8" algn="l">
              <a:lnSpc>
                <a:spcPct val="80000"/>
              </a:lnSpc>
              <a:spcBef>
                <a:spcPts val="0"/>
              </a:spcBef>
              <a:spcAft>
                <a:spcPts val="0"/>
              </a:spcAft>
              <a:buSzPts val="8500"/>
              <a:buNone/>
              <a:defRPr/>
            </a:lvl9pPr>
          </a:lstStyle>
          <a:p/>
        </p:txBody>
      </p:sp>
      <p:sp>
        <p:nvSpPr>
          <p:cNvPr id="90" name="Google Shape;90;p21"/>
          <p:cNvSpPr txBox="1"/>
          <p:nvPr>
            <p:ph idx="1" type="body"/>
          </p:nvPr>
        </p:nvSpPr>
        <p:spPr>
          <a:xfrm>
            <a:off x="831200" y="3073267"/>
            <a:ext cx="22721700" cy="9110400"/>
          </a:xfrm>
          <a:prstGeom prst="rect">
            <a:avLst/>
          </a:prstGeom>
          <a:noFill/>
          <a:ln>
            <a:noFill/>
          </a:ln>
        </p:spPr>
        <p:txBody>
          <a:bodyPr anchorCtr="0" anchor="t" bIns="50800" lIns="50800" spcFirstLastPara="1" rIns="50800" wrap="square" tIns="50800">
            <a:noAutofit/>
          </a:bodyPr>
          <a:lstStyle>
            <a:lvl1pPr indent="-603504" lvl="0" marL="457200" algn="l">
              <a:lnSpc>
                <a:spcPct val="90000"/>
              </a:lnSpc>
              <a:spcBef>
                <a:spcPts val="4500"/>
              </a:spcBef>
              <a:spcAft>
                <a:spcPts val="0"/>
              </a:spcAft>
              <a:buSzPts val="5904"/>
              <a:buChar char="•"/>
              <a:defRPr/>
            </a:lvl1pPr>
            <a:lvl2pPr indent="-603504" lvl="1" marL="914400" algn="l">
              <a:lnSpc>
                <a:spcPct val="90000"/>
              </a:lnSpc>
              <a:spcBef>
                <a:spcPts val="4500"/>
              </a:spcBef>
              <a:spcAft>
                <a:spcPts val="0"/>
              </a:spcAft>
              <a:buSzPts val="5904"/>
              <a:buChar char="•"/>
              <a:defRPr/>
            </a:lvl2pPr>
            <a:lvl3pPr indent="-603504" lvl="2" marL="1371600" algn="l">
              <a:lnSpc>
                <a:spcPct val="90000"/>
              </a:lnSpc>
              <a:spcBef>
                <a:spcPts val="4500"/>
              </a:spcBef>
              <a:spcAft>
                <a:spcPts val="0"/>
              </a:spcAft>
              <a:buSzPts val="5904"/>
              <a:buChar char="•"/>
              <a:defRPr/>
            </a:lvl3pPr>
            <a:lvl4pPr indent="-603504" lvl="3" marL="1828800" algn="l">
              <a:lnSpc>
                <a:spcPct val="90000"/>
              </a:lnSpc>
              <a:spcBef>
                <a:spcPts val="4500"/>
              </a:spcBef>
              <a:spcAft>
                <a:spcPts val="0"/>
              </a:spcAft>
              <a:buSzPts val="5904"/>
              <a:buChar char="•"/>
              <a:defRPr/>
            </a:lvl4pPr>
            <a:lvl5pPr indent="-603504" lvl="4" marL="2286000" algn="l">
              <a:lnSpc>
                <a:spcPct val="90000"/>
              </a:lnSpc>
              <a:spcBef>
                <a:spcPts val="4500"/>
              </a:spcBef>
              <a:spcAft>
                <a:spcPts val="0"/>
              </a:spcAft>
              <a:buSzPts val="5904"/>
              <a:buChar char="•"/>
              <a:defRPr/>
            </a:lvl5pPr>
            <a:lvl6pPr indent="-603504" lvl="5" marL="2743200" algn="l">
              <a:lnSpc>
                <a:spcPct val="90000"/>
              </a:lnSpc>
              <a:spcBef>
                <a:spcPts val="4500"/>
              </a:spcBef>
              <a:spcAft>
                <a:spcPts val="0"/>
              </a:spcAft>
              <a:buSzPts val="5904"/>
              <a:buChar char="•"/>
              <a:defRPr/>
            </a:lvl6pPr>
            <a:lvl7pPr indent="-603504" lvl="6" marL="3200400" algn="l">
              <a:lnSpc>
                <a:spcPct val="90000"/>
              </a:lnSpc>
              <a:spcBef>
                <a:spcPts val="4500"/>
              </a:spcBef>
              <a:spcAft>
                <a:spcPts val="0"/>
              </a:spcAft>
              <a:buSzPts val="5904"/>
              <a:buChar char="•"/>
              <a:defRPr/>
            </a:lvl7pPr>
            <a:lvl8pPr indent="-603504" lvl="7" marL="3657600" algn="l">
              <a:lnSpc>
                <a:spcPct val="90000"/>
              </a:lnSpc>
              <a:spcBef>
                <a:spcPts val="4500"/>
              </a:spcBef>
              <a:spcAft>
                <a:spcPts val="0"/>
              </a:spcAft>
              <a:buSzPts val="5904"/>
              <a:buChar char="•"/>
              <a:defRPr/>
            </a:lvl8pPr>
            <a:lvl9pPr indent="-603503" lvl="8" marL="4114800" algn="l">
              <a:lnSpc>
                <a:spcPct val="90000"/>
              </a:lnSpc>
              <a:spcBef>
                <a:spcPts val="4500"/>
              </a:spcBef>
              <a:spcAft>
                <a:spcPts val="0"/>
              </a:spcAft>
              <a:buSzPts val="5904"/>
              <a:buChar char="•"/>
              <a:defRPr/>
            </a:lvl9pPr>
          </a:lstStyle>
          <a:p/>
        </p:txBody>
      </p:sp>
      <p:sp>
        <p:nvSpPr>
          <p:cNvPr id="91" name="Google Shape;91;p21"/>
          <p:cNvSpPr txBox="1"/>
          <p:nvPr>
            <p:ph idx="12" type="sldNum"/>
          </p:nvPr>
        </p:nvSpPr>
        <p:spPr>
          <a:xfrm>
            <a:off x="22593221" y="12435245"/>
            <a:ext cx="1463100" cy="1049700"/>
          </a:xfrm>
          <a:prstGeom prst="rect">
            <a:avLst/>
          </a:prstGeom>
          <a:noFill/>
          <a:ln>
            <a:noFill/>
          </a:ln>
        </p:spPr>
        <p:txBody>
          <a:bodyPr anchorCtr="0" anchor="b" bIns="50800" lIns="50800" spcFirstLastPara="1" rIns="50800" wrap="square" tIns="50800">
            <a:no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tx">
  <p:cSld name="TITLE_AND_BODY">
    <p:spTree>
      <p:nvGrpSpPr>
        <p:cNvPr id="13" name="Shape 13"/>
        <p:cNvGrpSpPr/>
        <p:nvPr/>
      </p:nvGrpSpPr>
      <p:grpSpPr>
        <a:xfrm>
          <a:off x="0" y="0"/>
          <a:ext cx="0" cy="0"/>
          <a:chOff x="0" y="0"/>
          <a:chExt cx="0" cy="0"/>
        </a:xfrm>
      </p:grpSpPr>
      <p:sp>
        <p:nvSpPr>
          <p:cNvPr id="14" name="Google Shape;14;p3"/>
          <p:cNvSpPr txBox="1"/>
          <p:nvPr>
            <p:ph idx="12" type="sldNum"/>
          </p:nvPr>
        </p:nvSpPr>
        <p:spPr>
          <a:xfrm>
            <a:off x="12001499" y="13080999"/>
            <a:ext cx="368700" cy="374400"/>
          </a:xfrm>
          <a:prstGeom prst="rect">
            <a:avLst/>
          </a:prstGeom>
          <a:noFill/>
          <a:ln>
            <a:noFill/>
          </a:ln>
        </p:spPr>
        <p:txBody>
          <a:bodyPr anchorCtr="0" anchor="b" bIns="50800" lIns="50800" spcFirstLastPara="1" rIns="50800" wrap="square" tIns="50800">
            <a:noAutofit/>
          </a:bodyPr>
          <a:lstStyle>
            <a:lvl1pPr indent="0" lvl="0"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tx">
  <p:cSld name="TITLE_AND_BODY">
    <p:spTree>
      <p:nvGrpSpPr>
        <p:cNvPr id="92" name="Shape 92"/>
        <p:cNvGrpSpPr/>
        <p:nvPr/>
      </p:nvGrpSpPr>
      <p:grpSpPr>
        <a:xfrm>
          <a:off x="0" y="0"/>
          <a:ext cx="0" cy="0"/>
          <a:chOff x="0" y="0"/>
          <a:chExt cx="0" cy="0"/>
        </a:xfrm>
      </p:grpSpPr>
      <p:sp>
        <p:nvSpPr>
          <p:cNvPr id="93" name="Google Shape;93;p22"/>
          <p:cNvSpPr txBox="1"/>
          <p:nvPr>
            <p:ph idx="12" type="sldNum"/>
          </p:nvPr>
        </p:nvSpPr>
        <p:spPr>
          <a:xfrm>
            <a:off x="12001499" y="13080999"/>
            <a:ext cx="368400" cy="374700"/>
          </a:xfrm>
          <a:prstGeom prst="rect">
            <a:avLst/>
          </a:prstGeom>
          <a:noFill/>
          <a:ln>
            <a:noFill/>
          </a:ln>
        </p:spPr>
        <p:txBody>
          <a:bodyPr anchorCtr="0" anchor="b" bIns="50800" lIns="50800" spcFirstLastPara="1" rIns="50800" wrap="square" tIns="50800">
            <a:no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94" name="Shape 94"/>
        <p:cNvGrpSpPr/>
        <p:nvPr/>
      </p:nvGrpSpPr>
      <p:grpSpPr>
        <a:xfrm>
          <a:off x="0" y="0"/>
          <a:ext cx="0" cy="0"/>
          <a:chOff x="0" y="0"/>
          <a:chExt cx="0" cy="0"/>
        </a:xfrm>
      </p:grpSpPr>
      <p:sp>
        <p:nvSpPr>
          <p:cNvPr id="95" name="Google Shape;95;p23"/>
          <p:cNvSpPr txBox="1"/>
          <p:nvPr>
            <p:ph idx="1" type="body"/>
          </p:nvPr>
        </p:nvSpPr>
        <p:spPr>
          <a:xfrm>
            <a:off x="1201340" y="11859862"/>
            <a:ext cx="21971100" cy="636900"/>
          </a:xfrm>
          <a:prstGeom prst="rect">
            <a:avLst/>
          </a:prstGeom>
          <a:noFill/>
          <a:ln>
            <a:noFill/>
          </a:ln>
        </p:spPr>
        <p:txBody>
          <a:bodyPr anchorCtr="0" anchor="t" bIns="45700" lIns="45700" spcFirstLastPara="1" rIns="45700" wrap="square" tIns="45700">
            <a:noAutofit/>
          </a:bodyPr>
          <a:lstStyle>
            <a:lvl1pPr indent="-228600" lvl="0" marL="457200" algn="l">
              <a:lnSpc>
                <a:spcPct val="100000"/>
              </a:lnSpc>
              <a:spcBef>
                <a:spcPts val="0"/>
              </a:spcBef>
              <a:spcAft>
                <a:spcPts val="0"/>
              </a:spcAft>
              <a:buClr>
                <a:srgbClr val="000000"/>
              </a:buClr>
              <a:buSzPts val="3600"/>
              <a:buFont typeface="Helvetica Neue"/>
              <a:buNone/>
              <a:defRPr b="1" sz="36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96" name="Google Shape;96;p23"/>
          <p:cNvSpPr txBox="1"/>
          <p:nvPr>
            <p:ph type="title"/>
          </p:nvPr>
        </p:nvSpPr>
        <p:spPr>
          <a:xfrm>
            <a:off x="1206496" y="2574991"/>
            <a:ext cx="21971100" cy="4648200"/>
          </a:xfrm>
          <a:prstGeom prst="rect">
            <a:avLst/>
          </a:prstGeom>
          <a:noFill/>
          <a:ln>
            <a:noFill/>
          </a:ln>
        </p:spPr>
        <p:txBody>
          <a:bodyPr anchorCtr="0" anchor="b" bIns="50800" lIns="50800" spcFirstLastPara="1" rIns="50800" wrap="square" tIns="50800">
            <a:noAutofit/>
          </a:bodyPr>
          <a:lstStyle>
            <a:lvl1pPr lvl="0" algn="l">
              <a:lnSpc>
                <a:spcPct val="80000"/>
              </a:lnSpc>
              <a:spcBef>
                <a:spcPts val="0"/>
              </a:spcBef>
              <a:spcAft>
                <a:spcPts val="0"/>
              </a:spcAft>
              <a:buClr>
                <a:srgbClr val="000000"/>
              </a:buClr>
              <a:buSzPts val="11600"/>
              <a:buFont typeface="Helvetica Neue"/>
              <a:buNone/>
              <a:defRPr sz="1160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97" name="Google Shape;97;p23"/>
          <p:cNvSpPr txBox="1"/>
          <p:nvPr>
            <p:ph idx="2" type="body"/>
          </p:nvPr>
        </p:nvSpPr>
        <p:spPr>
          <a:xfrm>
            <a:off x="1201342" y="7223190"/>
            <a:ext cx="21971100" cy="1905000"/>
          </a:xfrm>
          <a:prstGeom prst="rect">
            <a:avLst/>
          </a:prstGeom>
          <a:noFill/>
          <a:ln>
            <a:noFill/>
          </a:ln>
        </p:spPr>
        <p:txBody>
          <a:bodyPr anchorCtr="0" anchor="t" bIns="50800" lIns="50800" spcFirstLastPara="1" rIns="50800" wrap="square" tIns="50800">
            <a:no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228600" lvl="1" marL="914400" algn="l">
              <a:lnSpc>
                <a:spcPct val="100000"/>
              </a:lnSpc>
              <a:spcBef>
                <a:spcPts val="0"/>
              </a:spcBef>
              <a:spcAft>
                <a:spcPts val="0"/>
              </a:spcAft>
              <a:buClr>
                <a:srgbClr val="000000"/>
              </a:buClr>
              <a:buSzPts val="5500"/>
              <a:buFont typeface="Helvetica Neue"/>
              <a:buNone/>
              <a:defRPr b="1" sz="5500"/>
            </a:lvl2pPr>
            <a:lvl3pPr indent="-228600" lvl="2" marL="1371600" algn="l">
              <a:lnSpc>
                <a:spcPct val="100000"/>
              </a:lnSpc>
              <a:spcBef>
                <a:spcPts val="0"/>
              </a:spcBef>
              <a:spcAft>
                <a:spcPts val="0"/>
              </a:spcAft>
              <a:buClr>
                <a:srgbClr val="000000"/>
              </a:buClr>
              <a:buSzPts val="5500"/>
              <a:buFont typeface="Helvetica Neue"/>
              <a:buNone/>
              <a:defRPr b="1" sz="5500"/>
            </a:lvl3pPr>
            <a:lvl4pPr indent="-228600" lvl="3" marL="1828800" algn="l">
              <a:lnSpc>
                <a:spcPct val="100000"/>
              </a:lnSpc>
              <a:spcBef>
                <a:spcPts val="0"/>
              </a:spcBef>
              <a:spcAft>
                <a:spcPts val="0"/>
              </a:spcAft>
              <a:buClr>
                <a:srgbClr val="000000"/>
              </a:buClr>
              <a:buSzPts val="5500"/>
              <a:buFont typeface="Helvetica Neue"/>
              <a:buNone/>
              <a:defRPr b="1" sz="5500"/>
            </a:lvl4pPr>
            <a:lvl5pPr indent="-228600" lvl="4" marL="2286000" algn="l">
              <a:lnSpc>
                <a:spcPct val="100000"/>
              </a:lnSpc>
              <a:spcBef>
                <a:spcPts val="0"/>
              </a:spcBef>
              <a:spcAft>
                <a:spcPts val="0"/>
              </a:spcAft>
              <a:buClr>
                <a:srgbClr val="000000"/>
              </a:buClr>
              <a:buSzPts val="5500"/>
              <a:buFont typeface="Helvetica Neue"/>
              <a:buNone/>
              <a:defRPr b="1" sz="5500"/>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98" name="Google Shape;98;p23"/>
          <p:cNvSpPr txBox="1"/>
          <p:nvPr>
            <p:ph idx="12" type="sldNum"/>
          </p:nvPr>
        </p:nvSpPr>
        <p:spPr>
          <a:xfrm>
            <a:off x="12001499" y="13080999"/>
            <a:ext cx="368400" cy="374700"/>
          </a:xfrm>
          <a:prstGeom prst="rect">
            <a:avLst/>
          </a:prstGeom>
          <a:noFill/>
          <a:ln>
            <a:noFill/>
          </a:ln>
        </p:spPr>
        <p:txBody>
          <a:bodyPr anchorCtr="0" anchor="b" bIns="50800" lIns="50800" spcFirstLastPara="1" rIns="50800" wrap="square" tIns="50800">
            <a:no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Photo">
  <p:cSld name="Title &amp; Photo">
    <p:spTree>
      <p:nvGrpSpPr>
        <p:cNvPr id="99" name="Shape 99"/>
        <p:cNvGrpSpPr/>
        <p:nvPr/>
      </p:nvGrpSpPr>
      <p:grpSpPr>
        <a:xfrm>
          <a:off x="0" y="0"/>
          <a:ext cx="0" cy="0"/>
          <a:chOff x="0" y="0"/>
          <a:chExt cx="0" cy="0"/>
        </a:xfrm>
      </p:grpSpPr>
      <p:sp>
        <p:nvSpPr>
          <p:cNvPr id="100" name="Google Shape;100;p24"/>
          <p:cNvSpPr/>
          <p:nvPr>
            <p:ph idx="2" type="pic"/>
          </p:nvPr>
        </p:nvSpPr>
        <p:spPr>
          <a:xfrm>
            <a:off x="-1155700" y="-1295400"/>
            <a:ext cx="26746200" cy="16018800"/>
          </a:xfrm>
          <a:prstGeom prst="rect">
            <a:avLst/>
          </a:prstGeom>
          <a:noFill/>
          <a:ln>
            <a:noFill/>
          </a:ln>
        </p:spPr>
      </p:sp>
      <p:sp>
        <p:nvSpPr>
          <p:cNvPr id="101" name="Google Shape;101;p24"/>
          <p:cNvSpPr txBox="1"/>
          <p:nvPr>
            <p:ph type="title"/>
          </p:nvPr>
        </p:nvSpPr>
        <p:spPr>
          <a:xfrm>
            <a:off x="1206500" y="7124700"/>
            <a:ext cx="21971100" cy="4648200"/>
          </a:xfrm>
          <a:prstGeom prst="rect">
            <a:avLst/>
          </a:prstGeom>
          <a:noFill/>
          <a:ln>
            <a:noFill/>
          </a:ln>
        </p:spPr>
        <p:txBody>
          <a:bodyPr anchorCtr="0" anchor="b" bIns="50800" lIns="50800" spcFirstLastPara="1" rIns="50800" wrap="square" tIns="50800">
            <a:noAutofit/>
          </a:bodyPr>
          <a:lstStyle>
            <a:lvl1pPr lvl="0" algn="l">
              <a:lnSpc>
                <a:spcPct val="80000"/>
              </a:lnSpc>
              <a:spcBef>
                <a:spcPts val="0"/>
              </a:spcBef>
              <a:spcAft>
                <a:spcPts val="0"/>
              </a:spcAft>
              <a:buClr>
                <a:srgbClr val="000000"/>
              </a:buClr>
              <a:buSzPts val="11600"/>
              <a:buFont typeface="Helvetica Neue"/>
              <a:buNone/>
              <a:defRPr sz="1160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102" name="Google Shape;102;p24"/>
          <p:cNvSpPr txBox="1"/>
          <p:nvPr>
            <p:ph idx="1" type="body"/>
          </p:nvPr>
        </p:nvSpPr>
        <p:spPr>
          <a:xfrm>
            <a:off x="1207690" y="1106137"/>
            <a:ext cx="21968700" cy="636900"/>
          </a:xfrm>
          <a:prstGeom prst="rect">
            <a:avLst/>
          </a:prstGeom>
          <a:noFill/>
          <a:ln>
            <a:noFill/>
          </a:ln>
        </p:spPr>
        <p:txBody>
          <a:bodyPr anchorCtr="0" anchor="t" bIns="45700" lIns="45700" spcFirstLastPara="1" rIns="45700" wrap="square" tIns="45700">
            <a:noAutofit/>
          </a:bodyPr>
          <a:lstStyle>
            <a:lvl1pPr indent="-228600" lvl="0" marL="457200" algn="l">
              <a:lnSpc>
                <a:spcPct val="100000"/>
              </a:lnSpc>
              <a:spcBef>
                <a:spcPts val="0"/>
              </a:spcBef>
              <a:spcAft>
                <a:spcPts val="0"/>
              </a:spcAft>
              <a:buClr>
                <a:srgbClr val="000000"/>
              </a:buClr>
              <a:buSzPts val="3600"/>
              <a:buFont typeface="Helvetica Neue"/>
              <a:buNone/>
              <a:defRPr b="1" sz="36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03" name="Google Shape;103;p24"/>
          <p:cNvSpPr txBox="1"/>
          <p:nvPr>
            <p:ph idx="3" type="body"/>
          </p:nvPr>
        </p:nvSpPr>
        <p:spPr>
          <a:xfrm>
            <a:off x="1206500" y="11609910"/>
            <a:ext cx="21971100" cy="1116900"/>
          </a:xfrm>
          <a:prstGeom prst="rect">
            <a:avLst/>
          </a:prstGeom>
          <a:noFill/>
          <a:ln>
            <a:noFill/>
          </a:ln>
        </p:spPr>
        <p:txBody>
          <a:bodyPr anchorCtr="0" anchor="t" bIns="50800" lIns="50800" spcFirstLastPara="1" rIns="50800" wrap="square" tIns="50800">
            <a:no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228600" lvl="1" marL="914400" algn="l">
              <a:lnSpc>
                <a:spcPct val="100000"/>
              </a:lnSpc>
              <a:spcBef>
                <a:spcPts val="0"/>
              </a:spcBef>
              <a:spcAft>
                <a:spcPts val="0"/>
              </a:spcAft>
              <a:buClr>
                <a:srgbClr val="000000"/>
              </a:buClr>
              <a:buSzPts val="5500"/>
              <a:buFont typeface="Helvetica Neue"/>
              <a:buNone/>
              <a:defRPr b="1" sz="5500"/>
            </a:lvl2pPr>
            <a:lvl3pPr indent="-228600" lvl="2" marL="1371600" algn="l">
              <a:lnSpc>
                <a:spcPct val="100000"/>
              </a:lnSpc>
              <a:spcBef>
                <a:spcPts val="0"/>
              </a:spcBef>
              <a:spcAft>
                <a:spcPts val="0"/>
              </a:spcAft>
              <a:buClr>
                <a:srgbClr val="000000"/>
              </a:buClr>
              <a:buSzPts val="5500"/>
              <a:buFont typeface="Helvetica Neue"/>
              <a:buNone/>
              <a:defRPr b="1" sz="5500"/>
            </a:lvl3pPr>
            <a:lvl4pPr indent="-228600" lvl="3" marL="1828800" algn="l">
              <a:lnSpc>
                <a:spcPct val="100000"/>
              </a:lnSpc>
              <a:spcBef>
                <a:spcPts val="0"/>
              </a:spcBef>
              <a:spcAft>
                <a:spcPts val="0"/>
              </a:spcAft>
              <a:buClr>
                <a:srgbClr val="000000"/>
              </a:buClr>
              <a:buSzPts val="5500"/>
              <a:buFont typeface="Helvetica Neue"/>
              <a:buNone/>
              <a:defRPr b="1" sz="5500"/>
            </a:lvl4pPr>
            <a:lvl5pPr indent="-228600" lvl="4" marL="2286000" algn="l">
              <a:lnSpc>
                <a:spcPct val="100000"/>
              </a:lnSpc>
              <a:spcBef>
                <a:spcPts val="0"/>
              </a:spcBef>
              <a:spcAft>
                <a:spcPts val="0"/>
              </a:spcAft>
              <a:buClr>
                <a:srgbClr val="000000"/>
              </a:buClr>
              <a:buSzPts val="5500"/>
              <a:buFont typeface="Helvetica Neue"/>
              <a:buNone/>
              <a:defRPr b="1" sz="5500"/>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04" name="Google Shape;104;p24"/>
          <p:cNvSpPr txBox="1"/>
          <p:nvPr>
            <p:ph idx="12" type="sldNum"/>
          </p:nvPr>
        </p:nvSpPr>
        <p:spPr>
          <a:xfrm>
            <a:off x="12001499" y="13080999"/>
            <a:ext cx="368400" cy="374700"/>
          </a:xfrm>
          <a:prstGeom prst="rect">
            <a:avLst/>
          </a:prstGeom>
          <a:noFill/>
          <a:ln>
            <a:noFill/>
          </a:ln>
        </p:spPr>
        <p:txBody>
          <a:bodyPr anchorCtr="0" anchor="b" bIns="50800" lIns="50800" spcFirstLastPara="1" rIns="50800" wrap="square" tIns="50800">
            <a:no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Photo Alt">
  <p:cSld name="Title &amp; Photo Alt">
    <p:spTree>
      <p:nvGrpSpPr>
        <p:cNvPr id="105" name="Shape 105"/>
        <p:cNvGrpSpPr/>
        <p:nvPr/>
      </p:nvGrpSpPr>
      <p:grpSpPr>
        <a:xfrm>
          <a:off x="0" y="0"/>
          <a:ext cx="0" cy="0"/>
          <a:chOff x="0" y="0"/>
          <a:chExt cx="0" cy="0"/>
        </a:xfrm>
      </p:grpSpPr>
      <p:sp>
        <p:nvSpPr>
          <p:cNvPr id="106" name="Google Shape;106;p25"/>
          <p:cNvSpPr/>
          <p:nvPr>
            <p:ph idx="2" type="pic"/>
          </p:nvPr>
        </p:nvSpPr>
        <p:spPr>
          <a:xfrm>
            <a:off x="10972800" y="-203200"/>
            <a:ext cx="12144900" cy="14135100"/>
          </a:xfrm>
          <a:prstGeom prst="rect">
            <a:avLst/>
          </a:prstGeom>
          <a:noFill/>
          <a:ln>
            <a:noFill/>
          </a:ln>
        </p:spPr>
      </p:sp>
      <p:sp>
        <p:nvSpPr>
          <p:cNvPr id="107" name="Google Shape;107;p25"/>
          <p:cNvSpPr txBox="1"/>
          <p:nvPr>
            <p:ph type="title"/>
          </p:nvPr>
        </p:nvSpPr>
        <p:spPr>
          <a:xfrm>
            <a:off x="1206500" y="1270000"/>
            <a:ext cx="9779100" cy="5882400"/>
          </a:xfrm>
          <a:prstGeom prst="rect">
            <a:avLst/>
          </a:prstGeom>
          <a:noFill/>
          <a:ln>
            <a:noFill/>
          </a:ln>
        </p:spPr>
        <p:txBody>
          <a:bodyPr anchorCtr="0" anchor="b" bIns="50800" lIns="50800" spcFirstLastPara="1" rIns="50800" wrap="square" tIns="50800">
            <a:no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108" name="Google Shape;108;p25"/>
          <p:cNvSpPr txBox="1"/>
          <p:nvPr>
            <p:ph idx="1" type="body"/>
          </p:nvPr>
        </p:nvSpPr>
        <p:spPr>
          <a:xfrm>
            <a:off x="1206500" y="7060576"/>
            <a:ext cx="9779100" cy="5385300"/>
          </a:xfrm>
          <a:prstGeom prst="rect">
            <a:avLst/>
          </a:prstGeom>
          <a:noFill/>
          <a:ln>
            <a:noFill/>
          </a:ln>
        </p:spPr>
        <p:txBody>
          <a:bodyPr anchorCtr="0" anchor="t" bIns="50800" lIns="50800" spcFirstLastPara="1" rIns="50800" wrap="square" tIns="50800">
            <a:no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228600" lvl="1" marL="914400" algn="l">
              <a:lnSpc>
                <a:spcPct val="100000"/>
              </a:lnSpc>
              <a:spcBef>
                <a:spcPts val="0"/>
              </a:spcBef>
              <a:spcAft>
                <a:spcPts val="0"/>
              </a:spcAft>
              <a:buClr>
                <a:srgbClr val="000000"/>
              </a:buClr>
              <a:buSzPts val="5500"/>
              <a:buFont typeface="Helvetica Neue"/>
              <a:buNone/>
              <a:defRPr b="1" sz="5500"/>
            </a:lvl2pPr>
            <a:lvl3pPr indent="-228600" lvl="2" marL="1371600" algn="l">
              <a:lnSpc>
                <a:spcPct val="100000"/>
              </a:lnSpc>
              <a:spcBef>
                <a:spcPts val="0"/>
              </a:spcBef>
              <a:spcAft>
                <a:spcPts val="0"/>
              </a:spcAft>
              <a:buClr>
                <a:srgbClr val="000000"/>
              </a:buClr>
              <a:buSzPts val="5500"/>
              <a:buFont typeface="Helvetica Neue"/>
              <a:buNone/>
              <a:defRPr b="1" sz="5500"/>
            </a:lvl3pPr>
            <a:lvl4pPr indent="-228600" lvl="3" marL="1828800" algn="l">
              <a:lnSpc>
                <a:spcPct val="100000"/>
              </a:lnSpc>
              <a:spcBef>
                <a:spcPts val="0"/>
              </a:spcBef>
              <a:spcAft>
                <a:spcPts val="0"/>
              </a:spcAft>
              <a:buClr>
                <a:srgbClr val="000000"/>
              </a:buClr>
              <a:buSzPts val="5500"/>
              <a:buFont typeface="Helvetica Neue"/>
              <a:buNone/>
              <a:defRPr b="1" sz="5500"/>
            </a:lvl4pPr>
            <a:lvl5pPr indent="-228600" lvl="4" marL="2286000" algn="l">
              <a:lnSpc>
                <a:spcPct val="100000"/>
              </a:lnSpc>
              <a:spcBef>
                <a:spcPts val="0"/>
              </a:spcBef>
              <a:spcAft>
                <a:spcPts val="0"/>
              </a:spcAft>
              <a:buClr>
                <a:srgbClr val="000000"/>
              </a:buClr>
              <a:buSzPts val="5500"/>
              <a:buFont typeface="Helvetica Neue"/>
              <a:buNone/>
              <a:defRPr b="1" sz="5500"/>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09" name="Google Shape;109;p25"/>
          <p:cNvSpPr txBox="1"/>
          <p:nvPr>
            <p:ph idx="12" type="sldNum"/>
          </p:nvPr>
        </p:nvSpPr>
        <p:spPr>
          <a:xfrm>
            <a:off x="12001499" y="13085233"/>
            <a:ext cx="368400" cy="374700"/>
          </a:xfrm>
          <a:prstGeom prst="rect">
            <a:avLst/>
          </a:prstGeom>
          <a:noFill/>
          <a:ln>
            <a:noFill/>
          </a:ln>
        </p:spPr>
        <p:txBody>
          <a:bodyPr anchorCtr="0" anchor="b" bIns="50800" lIns="50800" spcFirstLastPara="1" rIns="50800" wrap="square" tIns="50800">
            <a:no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p:spTree>
      <p:nvGrpSpPr>
        <p:cNvPr id="110" name="Shape 110"/>
        <p:cNvGrpSpPr/>
        <p:nvPr/>
      </p:nvGrpSpPr>
      <p:grpSpPr>
        <a:xfrm>
          <a:off x="0" y="0"/>
          <a:ext cx="0" cy="0"/>
          <a:chOff x="0" y="0"/>
          <a:chExt cx="0" cy="0"/>
        </a:xfrm>
      </p:grpSpPr>
      <p:sp>
        <p:nvSpPr>
          <p:cNvPr id="111" name="Google Shape;111;p26"/>
          <p:cNvSpPr txBox="1"/>
          <p:nvPr>
            <p:ph type="title"/>
          </p:nvPr>
        </p:nvSpPr>
        <p:spPr>
          <a:xfrm>
            <a:off x="1206500" y="1079500"/>
            <a:ext cx="21971100" cy="1433100"/>
          </a:xfrm>
          <a:prstGeom prst="rect">
            <a:avLst/>
          </a:prstGeom>
          <a:noFill/>
          <a:ln>
            <a:noFill/>
          </a:ln>
        </p:spPr>
        <p:txBody>
          <a:bodyPr anchorCtr="0" anchor="t" bIns="50800" lIns="50800" spcFirstLastPara="1" rIns="50800" wrap="square" tIns="50800">
            <a:no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112" name="Google Shape;112;p26"/>
          <p:cNvSpPr txBox="1"/>
          <p:nvPr>
            <p:ph idx="1" type="body"/>
          </p:nvPr>
        </p:nvSpPr>
        <p:spPr>
          <a:xfrm>
            <a:off x="1206500" y="2372962"/>
            <a:ext cx="21971100" cy="934800"/>
          </a:xfrm>
          <a:prstGeom prst="rect">
            <a:avLst/>
          </a:prstGeom>
          <a:noFill/>
          <a:ln>
            <a:noFill/>
          </a:ln>
        </p:spPr>
        <p:txBody>
          <a:bodyPr anchorCtr="0" anchor="t" bIns="45700" lIns="45700" spcFirstLastPara="1" rIns="45700" wrap="square" tIns="45700">
            <a:no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13" name="Google Shape;113;p26"/>
          <p:cNvSpPr txBox="1"/>
          <p:nvPr>
            <p:ph idx="2" type="body"/>
          </p:nvPr>
        </p:nvSpPr>
        <p:spPr>
          <a:xfrm>
            <a:off x="1206500" y="4248504"/>
            <a:ext cx="21971100" cy="8256000"/>
          </a:xfrm>
          <a:prstGeom prst="rect">
            <a:avLst/>
          </a:prstGeom>
          <a:noFill/>
          <a:ln>
            <a:noFill/>
          </a:ln>
        </p:spPr>
        <p:txBody>
          <a:bodyPr anchorCtr="0" anchor="t" bIns="50800" lIns="50800" spcFirstLastPara="1" rIns="50800" wrap="square" tIns="50800">
            <a:noAutofit/>
          </a:bodyPr>
          <a:lstStyle>
            <a:lvl1pPr indent="-369189" lvl="0" marL="457200" algn="l">
              <a:lnSpc>
                <a:spcPct val="90000"/>
              </a:lnSpc>
              <a:spcBef>
                <a:spcPts val="4500"/>
              </a:spcBef>
              <a:spcAft>
                <a:spcPts val="0"/>
              </a:spcAft>
              <a:buClr>
                <a:srgbClr val="000000"/>
              </a:buClr>
              <a:buSzPts val="2214"/>
              <a:buChar char="•"/>
              <a:defRPr/>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14" name="Google Shape;114;p26"/>
          <p:cNvSpPr txBox="1"/>
          <p:nvPr>
            <p:ph idx="12" type="sldNum"/>
          </p:nvPr>
        </p:nvSpPr>
        <p:spPr>
          <a:xfrm>
            <a:off x="12001499" y="13080999"/>
            <a:ext cx="368400" cy="374700"/>
          </a:xfrm>
          <a:prstGeom prst="rect">
            <a:avLst/>
          </a:prstGeom>
          <a:noFill/>
          <a:ln>
            <a:noFill/>
          </a:ln>
        </p:spPr>
        <p:txBody>
          <a:bodyPr anchorCtr="0" anchor="b" bIns="50800" lIns="50800" spcFirstLastPara="1" rIns="50800" wrap="square" tIns="50800">
            <a:no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115" name="Shape 115"/>
        <p:cNvGrpSpPr/>
        <p:nvPr/>
      </p:nvGrpSpPr>
      <p:grpSpPr>
        <a:xfrm>
          <a:off x="0" y="0"/>
          <a:ext cx="0" cy="0"/>
          <a:chOff x="0" y="0"/>
          <a:chExt cx="0" cy="0"/>
        </a:xfrm>
      </p:grpSpPr>
      <p:sp>
        <p:nvSpPr>
          <p:cNvPr id="116" name="Google Shape;116;p27"/>
          <p:cNvSpPr txBox="1"/>
          <p:nvPr>
            <p:ph idx="1" type="body"/>
          </p:nvPr>
        </p:nvSpPr>
        <p:spPr>
          <a:xfrm>
            <a:off x="1206500" y="4248504"/>
            <a:ext cx="21971100" cy="8256000"/>
          </a:xfrm>
          <a:prstGeom prst="rect">
            <a:avLst/>
          </a:prstGeom>
          <a:noFill/>
          <a:ln>
            <a:noFill/>
          </a:ln>
        </p:spPr>
        <p:txBody>
          <a:bodyPr anchorCtr="0" anchor="t" bIns="50800" lIns="50800" spcFirstLastPara="1" rIns="50800" wrap="square" tIns="50800">
            <a:noAutofit/>
          </a:bodyPr>
          <a:lstStyle>
            <a:lvl1pPr indent="-369189" lvl="0" marL="457200" algn="l">
              <a:lnSpc>
                <a:spcPct val="90000"/>
              </a:lnSpc>
              <a:spcBef>
                <a:spcPts val="4500"/>
              </a:spcBef>
              <a:spcAft>
                <a:spcPts val="0"/>
              </a:spcAft>
              <a:buClr>
                <a:srgbClr val="000000"/>
              </a:buClr>
              <a:buSzPts val="2214"/>
              <a:buChar char="•"/>
              <a:defRPr/>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17" name="Google Shape;117;p27"/>
          <p:cNvSpPr txBox="1"/>
          <p:nvPr>
            <p:ph idx="12" type="sldNum"/>
          </p:nvPr>
        </p:nvSpPr>
        <p:spPr>
          <a:xfrm>
            <a:off x="12001499" y="13080999"/>
            <a:ext cx="368400" cy="374700"/>
          </a:xfrm>
          <a:prstGeom prst="rect">
            <a:avLst/>
          </a:prstGeom>
          <a:noFill/>
          <a:ln>
            <a:noFill/>
          </a:ln>
        </p:spPr>
        <p:txBody>
          <a:bodyPr anchorCtr="0" anchor="b" bIns="50800" lIns="50800" spcFirstLastPara="1" rIns="50800" wrap="square" tIns="50800">
            <a:no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p:cSld name="Title, Bullets &amp; Photo">
    <p:spTree>
      <p:nvGrpSpPr>
        <p:cNvPr id="118" name="Shape 118"/>
        <p:cNvGrpSpPr/>
        <p:nvPr/>
      </p:nvGrpSpPr>
      <p:grpSpPr>
        <a:xfrm>
          <a:off x="0" y="0"/>
          <a:ext cx="0" cy="0"/>
          <a:chOff x="0" y="0"/>
          <a:chExt cx="0" cy="0"/>
        </a:xfrm>
      </p:grpSpPr>
      <p:sp>
        <p:nvSpPr>
          <p:cNvPr id="119" name="Google Shape;119;p28"/>
          <p:cNvSpPr txBox="1"/>
          <p:nvPr>
            <p:ph idx="1" type="body"/>
          </p:nvPr>
        </p:nvSpPr>
        <p:spPr>
          <a:xfrm>
            <a:off x="1206500" y="2372962"/>
            <a:ext cx="9779100" cy="934800"/>
          </a:xfrm>
          <a:prstGeom prst="rect">
            <a:avLst/>
          </a:prstGeom>
          <a:noFill/>
          <a:ln>
            <a:noFill/>
          </a:ln>
        </p:spPr>
        <p:txBody>
          <a:bodyPr anchorCtr="0" anchor="t" bIns="45700" lIns="45700" spcFirstLastPara="1" rIns="45700" wrap="square" tIns="45700">
            <a:no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20" name="Google Shape;120;p28"/>
          <p:cNvSpPr txBox="1"/>
          <p:nvPr>
            <p:ph idx="2" type="body"/>
          </p:nvPr>
        </p:nvSpPr>
        <p:spPr>
          <a:xfrm>
            <a:off x="1206500" y="4248504"/>
            <a:ext cx="9779100" cy="8256600"/>
          </a:xfrm>
          <a:prstGeom prst="rect">
            <a:avLst/>
          </a:prstGeom>
          <a:noFill/>
          <a:ln>
            <a:noFill/>
          </a:ln>
        </p:spPr>
        <p:txBody>
          <a:bodyPr anchorCtr="0" anchor="t" bIns="50800" lIns="50800" spcFirstLastPara="1" rIns="50800" wrap="square" tIns="50800">
            <a:noAutofit/>
          </a:bodyPr>
          <a:lstStyle>
            <a:lvl1pPr indent="-369189" lvl="0" marL="457200" algn="l">
              <a:lnSpc>
                <a:spcPct val="90000"/>
              </a:lnSpc>
              <a:spcBef>
                <a:spcPts val="4500"/>
              </a:spcBef>
              <a:spcAft>
                <a:spcPts val="0"/>
              </a:spcAft>
              <a:buClr>
                <a:srgbClr val="000000"/>
              </a:buClr>
              <a:buSzPts val="2214"/>
              <a:buChar char="•"/>
              <a:defRPr/>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21" name="Google Shape;121;p28"/>
          <p:cNvSpPr/>
          <p:nvPr>
            <p:ph idx="3" type="pic"/>
          </p:nvPr>
        </p:nvSpPr>
        <p:spPr>
          <a:xfrm>
            <a:off x="12192000" y="-407266"/>
            <a:ext cx="10917000" cy="14555700"/>
          </a:xfrm>
          <a:prstGeom prst="rect">
            <a:avLst/>
          </a:prstGeom>
          <a:noFill/>
          <a:ln>
            <a:noFill/>
          </a:ln>
        </p:spPr>
      </p:sp>
      <p:sp>
        <p:nvSpPr>
          <p:cNvPr id="122" name="Google Shape;122;p28"/>
          <p:cNvSpPr txBox="1"/>
          <p:nvPr>
            <p:ph type="title"/>
          </p:nvPr>
        </p:nvSpPr>
        <p:spPr>
          <a:xfrm>
            <a:off x="1206500" y="1079500"/>
            <a:ext cx="9779100" cy="1435200"/>
          </a:xfrm>
          <a:prstGeom prst="rect">
            <a:avLst/>
          </a:prstGeom>
          <a:noFill/>
          <a:ln>
            <a:noFill/>
          </a:ln>
        </p:spPr>
        <p:txBody>
          <a:bodyPr anchorCtr="0" anchor="t" bIns="50800" lIns="50800" spcFirstLastPara="1" rIns="50800" wrap="square" tIns="50800">
            <a:no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123" name="Google Shape;123;p28"/>
          <p:cNvSpPr txBox="1"/>
          <p:nvPr>
            <p:ph idx="12" type="sldNum"/>
          </p:nvPr>
        </p:nvSpPr>
        <p:spPr>
          <a:xfrm>
            <a:off x="12001499" y="13080999"/>
            <a:ext cx="368400" cy="374700"/>
          </a:xfrm>
          <a:prstGeom prst="rect">
            <a:avLst/>
          </a:prstGeom>
          <a:noFill/>
          <a:ln>
            <a:noFill/>
          </a:ln>
        </p:spPr>
        <p:txBody>
          <a:bodyPr anchorCtr="0" anchor="b" bIns="50800" lIns="50800" spcFirstLastPara="1" rIns="50800" wrap="square" tIns="50800">
            <a:no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p:cSld name="Section">
    <p:spTree>
      <p:nvGrpSpPr>
        <p:cNvPr id="124" name="Shape 124"/>
        <p:cNvGrpSpPr/>
        <p:nvPr/>
      </p:nvGrpSpPr>
      <p:grpSpPr>
        <a:xfrm>
          <a:off x="0" y="0"/>
          <a:ext cx="0" cy="0"/>
          <a:chOff x="0" y="0"/>
          <a:chExt cx="0" cy="0"/>
        </a:xfrm>
      </p:grpSpPr>
      <p:sp>
        <p:nvSpPr>
          <p:cNvPr id="125" name="Google Shape;125;p29"/>
          <p:cNvSpPr txBox="1"/>
          <p:nvPr>
            <p:ph type="title"/>
          </p:nvPr>
        </p:nvSpPr>
        <p:spPr>
          <a:xfrm>
            <a:off x="1206496" y="4533900"/>
            <a:ext cx="21971100" cy="4648200"/>
          </a:xfrm>
          <a:prstGeom prst="rect">
            <a:avLst/>
          </a:prstGeom>
          <a:noFill/>
          <a:ln>
            <a:noFill/>
          </a:ln>
        </p:spPr>
        <p:txBody>
          <a:bodyPr anchorCtr="0" anchor="ctr" bIns="50800" lIns="50800" spcFirstLastPara="1" rIns="50800" wrap="square" tIns="50800">
            <a:noAutofit/>
          </a:bodyPr>
          <a:lstStyle>
            <a:lvl1pPr lvl="0" algn="l">
              <a:lnSpc>
                <a:spcPct val="80000"/>
              </a:lnSpc>
              <a:spcBef>
                <a:spcPts val="0"/>
              </a:spcBef>
              <a:spcAft>
                <a:spcPts val="0"/>
              </a:spcAft>
              <a:buClr>
                <a:srgbClr val="000000"/>
              </a:buClr>
              <a:buSzPts val="11600"/>
              <a:buFont typeface="Helvetica Neue"/>
              <a:buNone/>
              <a:defRPr b="0" sz="11600">
                <a:latin typeface="Helvetica Neue"/>
                <a:ea typeface="Helvetica Neue"/>
                <a:cs typeface="Helvetica Neue"/>
                <a:sym typeface="Helvetica Neu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126" name="Google Shape;126;p29"/>
          <p:cNvSpPr txBox="1"/>
          <p:nvPr>
            <p:ph idx="12" type="sldNum"/>
          </p:nvPr>
        </p:nvSpPr>
        <p:spPr>
          <a:xfrm>
            <a:off x="12001499" y="13085233"/>
            <a:ext cx="368400" cy="374700"/>
          </a:xfrm>
          <a:prstGeom prst="rect">
            <a:avLst/>
          </a:prstGeom>
          <a:noFill/>
          <a:ln>
            <a:noFill/>
          </a:ln>
        </p:spPr>
        <p:txBody>
          <a:bodyPr anchorCtr="0" anchor="b" bIns="50800" lIns="50800" spcFirstLastPara="1" rIns="50800" wrap="square" tIns="50800">
            <a:no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27" name="Shape 127"/>
        <p:cNvGrpSpPr/>
        <p:nvPr/>
      </p:nvGrpSpPr>
      <p:grpSpPr>
        <a:xfrm>
          <a:off x="0" y="0"/>
          <a:ext cx="0" cy="0"/>
          <a:chOff x="0" y="0"/>
          <a:chExt cx="0" cy="0"/>
        </a:xfrm>
      </p:grpSpPr>
      <p:sp>
        <p:nvSpPr>
          <p:cNvPr id="128" name="Google Shape;128;p30"/>
          <p:cNvSpPr txBox="1"/>
          <p:nvPr>
            <p:ph type="title"/>
          </p:nvPr>
        </p:nvSpPr>
        <p:spPr>
          <a:xfrm>
            <a:off x="1206500" y="1079500"/>
            <a:ext cx="21971100" cy="1434900"/>
          </a:xfrm>
          <a:prstGeom prst="rect">
            <a:avLst/>
          </a:prstGeom>
          <a:noFill/>
          <a:ln>
            <a:noFill/>
          </a:ln>
        </p:spPr>
        <p:txBody>
          <a:bodyPr anchorCtr="0" anchor="t" bIns="50800" lIns="50800" spcFirstLastPara="1" rIns="50800" wrap="square" tIns="50800">
            <a:no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129" name="Google Shape;129;p30"/>
          <p:cNvSpPr txBox="1"/>
          <p:nvPr>
            <p:ph idx="1" type="body"/>
          </p:nvPr>
        </p:nvSpPr>
        <p:spPr>
          <a:xfrm>
            <a:off x="1206500" y="2372962"/>
            <a:ext cx="21971100" cy="934800"/>
          </a:xfrm>
          <a:prstGeom prst="rect">
            <a:avLst/>
          </a:prstGeom>
          <a:noFill/>
          <a:ln>
            <a:noFill/>
          </a:ln>
        </p:spPr>
        <p:txBody>
          <a:bodyPr anchorCtr="0" anchor="t" bIns="45700" lIns="45700" spcFirstLastPara="1" rIns="45700" wrap="square" tIns="45700">
            <a:no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30" name="Google Shape;130;p30"/>
          <p:cNvSpPr txBox="1"/>
          <p:nvPr>
            <p:ph idx="12" type="sldNum"/>
          </p:nvPr>
        </p:nvSpPr>
        <p:spPr>
          <a:xfrm>
            <a:off x="12001499" y="13080999"/>
            <a:ext cx="368400" cy="374700"/>
          </a:xfrm>
          <a:prstGeom prst="rect">
            <a:avLst/>
          </a:prstGeom>
          <a:noFill/>
          <a:ln>
            <a:noFill/>
          </a:ln>
        </p:spPr>
        <p:txBody>
          <a:bodyPr anchorCtr="0" anchor="b" bIns="50800" lIns="50800" spcFirstLastPara="1" rIns="50800" wrap="square" tIns="50800">
            <a:no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131" name="Shape 131"/>
        <p:cNvGrpSpPr/>
        <p:nvPr/>
      </p:nvGrpSpPr>
      <p:grpSpPr>
        <a:xfrm>
          <a:off x="0" y="0"/>
          <a:ext cx="0" cy="0"/>
          <a:chOff x="0" y="0"/>
          <a:chExt cx="0" cy="0"/>
        </a:xfrm>
      </p:grpSpPr>
      <p:sp>
        <p:nvSpPr>
          <p:cNvPr id="132" name="Google Shape;132;p31"/>
          <p:cNvSpPr txBox="1"/>
          <p:nvPr>
            <p:ph type="title"/>
          </p:nvPr>
        </p:nvSpPr>
        <p:spPr>
          <a:xfrm>
            <a:off x="1206500" y="1079500"/>
            <a:ext cx="21971100" cy="1435200"/>
          </a:xfrm>
          <a:prstGeom prst="rect">
            <a:avLst/>
          </a:prstGeom>
          <a:noFill/>
          <a:ln>
            <a:noFill/>
          </a:ln>
        </p:spPr>
        <p:txBody>
          <a:bodyPr anchorCtr="0" anchor="t" bIns="50800" lIns="50800" spcFirstLastPara="1" rIns="50800" wrap="square" tIns="50800">
            <a:no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133" name="Google Shape;133;p31"/>
          <p:cNvSpPr txBox="1"/>
          <p:nvPr>
            <p:ph idx="1" type="body"/>
          </p:nvPr>
        </p:nvSpPr>
        <p:spPr>
          <a:xfrm>
            <a:off x="1206500" y="2372962"/>
            <a:ext cx="21971100" cy="934800"/>
          </a:xfrm>
          <a:prstGeom prst="rect">
            <a:avLst/>
          </a:prstGeom>
          <a:noFill/>
          <a:ln>
            <a:noFill/>
          </a:ln>
        </p:spPr>
        <p:txBody>
          <a:bodyPr anchorCtr="0" anchor="t" bIns="45700" lIns="45700" spcFirstLastPara="1" rIns="45700" wrap="square" tIns="45700">
            <a:no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34" name="Google Shape;134;p31"/>
          <p:cNvSpPr txBox="1"/>
          <p:nvPr>
            <p:ph idx="2" type="body"/>
          </p:nvPr>
        </p:nvSpPr>
        <p:spPr>
          <a:xfrm>
            <a:off x="1206500" y="4248504"/>
            <a:ext cx="21971100" cy="8256000"/>
          </a:xfrm>
          <a:prstGeom prst="rect">
            <a:avLst/>
          </a:prstGeom>
          <a:noFill/>
          <a:ln>
            <a:noFill/>
          </a:ln>
        </p:spPr>
        <p:txBody>
          <a:bodyPr anchorCtr="0" anchor="t" bIns="50800" lIns="50800" spcFirstLastPara="1" rIns="50800" wrap="square" tIns="50800">
            <a:noAutofit/>
          </a:bodyPr>
          <a:lstStyle>
            <a:lvl1pPr indent="-228600" lvl="0" marL="457200" algn="l">
              <a:lnSpc>
                <a:spcPct val="100000"/>
              </a:lnSpc>
              <a:spcBef>
                <a:spcPts val="1800"/>
              </a:spcBef>
              <a:spcAft>
                <a:spcPts val="0"/>
              </a:spcAft>
              <a:buClr>
                <a:srgbClr val="000000"/>
              </a:buClr>
              <a:buSzPts val="5500"/>
              <a:buFont typeface="Helvetica Neue"/>
              <a:buNone/>
              <a:defRPr sz="5500"/>
            </a:lvl1pPr>
            <a:lvl2pPr indent="-228600" lvl="1" marL="914400" algn="l">
              <a:lnSpc>
                <a:spcPct val="100000"/>
              </a:lnSpc>
              <a:spcBef>
                <a:spcPts val="1800"/>
              </a:spcBef>
              <a:spcAft>
                <a:spcPts val="0"/>
              </a:spcAft>
              <a:buClr>
                <a:srgbClr val="000000"/>
              </a:buClr>
              <a:buSzPts val="5500"/>
              <a:buFont typeface="Helvetica Neue"/>
              <a:buNone/>
              <a:defRPr sz="5500"/>
            </a:lvl2pPr>
            <a:lvl3pPr indent="-228600" lvl="2" marL="1371600" algn="l">
              <a:lnSpc>
                <a:spcPct val="100000"/>
              </a:lnSpc>
              <a:spcBef>
                <a:spcPts val="1800"/>
              </a:spcBef>
              <a:spcAft>
                <a:spcPts val="0"/>
              </a:spcAft>
              <a:buClr>
                <a:srgbClr val="000000"/>
              </a:buClr>
              <a:buSzPts val="5500"/>
              <a:buFont typeface="Helvetica Neue"/>
              <a:buNone/>
              <a:defRPr sz="5500"/>
            </a:lvl3pPr>
            <a:lvl4pPr indent="-228600" lvl="3" marL="1828800" algn="l">
              <a:lnSpc>
                <a:spcPct val="100000"/>
              </a:lnSpc>
              <a:spcBef>
                <a:spcPts val="1800"/>
              </a:spcBef>
              <a:spcAft>
                <a:spcPts val="0"/>
              </a:spcAft>
              <a:buClr>
                <a:srgbClr val="000000"/>
              </a:buClr>
              <a:buSzPts val="5500"/>
              <a:buFont typeface="Helvetica Neue"/>
              <a:buNone/>
              <a:defRPr sz="5500"/>
            </a:lvl4pPr>
            <a:lvl5pPr indent="-228600" lvl="4" marL="2286000" algn="l">
              <a:lnSpc>
                <a:spcPct val="100000"/>
              </a:lnSpc>
              <a:spcBef>
                <a:spcPts val="1800"/>
              </a:spcBef>
              <a:spcAft>
                <a:spcPts val="0"/>
              </a:spcAft>
              <a:buClr>
                <a:srgbClr val="000000"/>
              </a:buClr>
              <a:buSzPts val="5500"/>
              <a:buFont typeface="Helvetica Neue"/>
              <a:buNone/>
              <a:defRPr sz="5500"/>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35" name="Google Shape;135;p31"/>
          <p:cNvSpPr txBox="1"/>
          <p:nvPr>
            <p:ph idx="12" type="sldNum"/>
          </p:nvPr>
        </p:nvSpPr>
        <p:spPr>
          <a:xfrm>
            <a:off x="12001499" y="13080999"/>
            <a:ext cx="368400" cy="374700"/>
          </a:xfrm>
          <a:prstGeom prst="rect">
            <a:avLst/>
          </a:prstGeom>
          <a:noFill/>
          <a:ln>
            <a:noFill/>
          </a:ln>
        </p:spPr>
        <p:txBody>
          <a:bodyPr anchorCtr="0" anchor="b" bIns="50800" lIns="50800" spcFirstLastPara="1" rIns="50800" wrap="square" tIns="50800">
            <a:no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15" name="Shape 15"/>
        <p:cNvGrpSpPr/>
        <p:nvPr/>
      </p:nvGrpSpPr>
      <p:grpSpPr>
        <a:xfrm>
          <a:off x="0" y="0"/>
          <a:ext cx="0" cy="0"/>
          <a:chOff x="0" y="0"/>
          <a:chExt cx="0" cy="0"/>
        </a:xfrm>
      </p:grpSpPr>
      <p:sp>
        <p:nvSpPr>
          <p:cNvPr id="16" name="Google Shape;16;p4"/>
          <p:cNvSpPr txBox="1"/>
          <p:nvPr>
            <p:ph idx="1" type="body"/>
          </p:nvPr>
        </p:nvSpPr>
        <p:spPr>
          <a:xfrm>
            <a:off x="1201340" y="11859862"/>
            <a:ext cx="21971100" cy="636900"/>
          </a:xfrm>
          <a:prstGeom prst="rect">
            <a:avLst/>
          </a:prstGeom>
          <a:noFill/>
          <a:ln>
            <a:noFill/>
          </a:ln>
        </p:spPr>
        <p:txBody>
          <a:bodyPr anchorCtr="0" anchor="t" bIns="45725" lIns="45725" spcFirstLastPara="1" rIns="45725" wrap="square" tIns="45725">
            <a:noAutofit/>
          </a:bodyPr>
          <a:lstStyle>
            <a:lvl1pPr indent="-228600" lvl="0" marL="457200" algn="l">
              <a:lnSpc>
                <a:spcPct val="100000"/>
              </a:lnSpc>
              <a:spcBef>
                <a:spcPts val="0"/>
              </a:spcBef>
              <a:spcAft>
                <a:spcPts val="0"/>
              </a:spcAft>
              <a:buClr>
                <a:srgbClr val="000000"/>
              </a:buClr>
              <a:buSzPts val="3700"/>
              <a:buFont typeface="Helvetica Neue"/>
              <a:buNone/>
              <a:defRPr b="1" sz="3700"/>
            </a:lvl1pPr>
            <a:lvl2pPr indent="-361950" lvl="1" marL="914400" algn="l">
              <a:lnSpc>
                <a:spcPct val="90000"/>
              </a:lnSpc>
              <a:spcBef>
                <a:spcPts val="4500"/>
              </a:spcBef>
              <a:spcAft>
                <a:spcPts val="0"/>
              </a:spcAft>
              <a:buClr>
                <a:srgbClr val="000000"/>
              </a:buClr>
              <a:buSzPts val="2100"/>
              <a:buChar char="•"/>
              <a:defRPr/>
            </a:lvl2pPr>
            <a:lvl3pPr indent="-361950" lvl="2" marL="1371600" algn="l">
              <a:lnSpc>
                <a:spcPct val="90000"/>
              </a:lnSpc>
              <a:spcBef>
                <a:spcPts val="4500"/>
              </a:spcBef>
              <a:spcAft>
                <a:spcPts val="0"/>
              </a:spcAft>
              <a:buClr>
                <a:srgbClr val="000000"/>
              </a:buClr>
              <a:buSzPts val="2100"/>
              <a:buChar char="•"/>
              <a:defRPr/>
            </a:lvl3pPr>
            <a:lvl4pPr indent="-361950" lvl="3" marL="1828800" algn="l">
              <a:lnSpc>
                <a:spcPct val="90000"/>
              </a:lnSpc>
              <a:spcBef>
                <a:spcPts val="4500"/>
              </a:spcBef>
              <a:spcAft>
                <a:spcPts val="0"/>
              </a:spcAft>
              <a:buClr>
                <a:srgbClr val="000000"/>
              </a:buClr>
              <a:buSzPts val="2100"/>
              <a:buChar char="•"/>
              <a:defRPr/>
            </a:lvl4pPr>
            <a:lvl5pPr indent="-361950" lvl="4" marL="2286000" algn="l">
              <a:lnSpc>
                <a:spcPct val="90000"/>
              </a:lnSpc>
              <a:spcBef>
                <a:spcPts val="4500"/>
              </a:spcBef>
              <a:spcAft>
                <a:spcPts val="0"/>
              </a:spcAft>
              <a:buClr>
                <a:srgbClr val="000000"/>
              </a:buClr>
              <a:buSzPts val="2100"/>
              <a:buChar char="•"/>
              <a:defRPr/>
            </a:lvl5pPr>
            <a:lvl6pPr indent="-361950" lvl="5" marL="2743200" algn="l">
              <a:lnSpc>
                <a:spcPct val="90000"/>
              </a:lnSpc>
              <a:spcBef>
                <a:spcPts val="4500"/>
              </a:spcBef>
              <a:spcAft>
                <a:spcPts val="0"/>
              </a:spcAft>
              <a:buClr>
                <a:srgbClr val="000000"/>
              </a:buClr>
              <a:buSzPts val="2100"/>
              <a:buChar char="•"/>
              <a:defRPr/>
            </a:lvl6pPr>
            <a:lvl7pPr indent="-361950" lvl="6" marL="3200400" algn="l">
              <a:lnSpc>
                <a:spcPct val="90000"/>
              </a:lnSpc>
              <a:spcBef>
                <a:spcPts val="4500"/>
              </a:spcBef>
              <a:spcAft>
                <a:spcPts val="0"/>
              </a:spcAft>
              <a:buClr>
                <a:srgbClr val="000000"/>
              </a:buClr>
              <a:buSzPts val="2100"/>
              <a:buChar char="•"/>
              <a:defRPr/>
            </a:lvl7pPr>
            <a:lvl8pPr indent="-361950" lvl="7" marL="3657600" algn="l">
              <a:lnSpc>
                <a:spcPct val="90000"/>
              </a:lnSpc>
              <a:spcBef>
                <a:spcPts val="4500"/>
              </a:spcBef>
              <a:spcAft>
                <a:spcPts val="0"/>
              </a:spcAft>
              <a:buClr>
                <a:srgbClr val="000000"/>
              </a:buClr>
              <a:buSzPts val="2100"/>
              <a:buChar char="•"/>
              <a:defRPr/>
            </a:lvl8pPr>
            <a:lvl9pPr indent="-361950" lvl="8" marL="4114800" algn="l">
              <a:lnSpc>
                <a:spcPct val="90000"/>
              </a:lnSpc>
              <a:spcBef>
                <a:spcPts val="4500"/>
              </a:spcBef>
              <a:spcAft>
                <a:spcPts val="0"/>
              </a:spcAft>
              <a:buClr>
                <a:srgbClr val="000000"/>
              </a:buClr>
              <a:buSzPts val="2100"/>
              <a:buChar char="•"/>
              <a:defRPr/>
            </a:lvl9pPr>
          </a:lstStyle>
          <a:p/>
        </p:txBody>
      </p:sp>
      <p:sp>
        <p:nvSpPr>
          <p:cNvPr id="17" name="Google Shape;17;p4"/>
          <p:cNvSpPr txBox="1"/>
          <p:nvPr>
            <p:ph type="title"/>
          </p:nvPr>
        </p:nvSpPr>
        <p:spPr>
          <a:xfrm>
            <a:off x="1206496" y="2574991"/>
            <a:ext cx="21971100" cy="4647900"/>
          </a:xfrm>
          <a:prstGeom prst="rect">
            <a:avLst/>
          </a:prstGeom>
          <a:noFill/>
          <a:ln>
            <a:noFill/>
          </a:ln>
        </p:spPr>
        <p:txBody>
          <a:bodyPr anchorCtr="0" anchor="b" bIns="50800" lIns="50800" spcFirstLastPara="1" rIns="50800" wrap="square" tIns="50800">
            <a:noAutofit/>
          </a:bodyPr>
          <a:lstStyle>
            <a:lvl1pPr lvl="0" algn="l">
              <a:lnSpc>
                <a:spcPct val="80000"/>
              </a:lnSpc>
              <a:spcBef>
                <a:spcPts val="0"/>
              </a:spcBef>
              <a:spcAft>
                <a:spcPts val="0"/>
              </a:spcAft>
              <a:buClr>
                <a:srgbClr val="000000"/>
              </a:buClr>
              <a:buSzPts val="11700"/>
              <a:buFont typeface="Helvetica Neue"/>
              <a:buNone/>
              <a:defRPr sz="11700"/>
            </a:lvl1pPr>
            <a:lvl2pPr lvl="1" algn="l">
              <a:lnSpc>
                <a:spcPct val="80000"/>
              </a:lnSpc>
              <a:spcBef>
                <a:spcPts val="0"/>
              </a:spcBef>
              <a:spcAft>
                <a:spcPts val="0"/>
              </a:spcAft>
              <a:buClr>
                <a:srgbClr val="000000"/>
              </a:buClr>
              <a:buSzPts val="1900"/>
              <a:buNone/>
              <a:defRPr/>
            </a:lvl2pPr>
            <a:lvl3pPr lvl="2" algn="l">
              <a:lnSpc>
                <a:spcPct val="80000"/>
              </a:lnSpc>
              <a:spcBef>
                <a:spcPts val="0"/>
              </a:spcBef>
              <a:spcAft>
                <a:spcPts val="0"/>
              </a:spcAft>
              <a:buClr>
                <a:srgbClr val="000000"/>
              </a:buClr>
              <a:buSzPts val="1900"/>
              <a:buNone/>
              <a:defRPr/>
            </a:lvl3pPr>
            <a:lvl4pPr lvl="3" algn="l">
              <a:lnSpc>
                <a:spcPct val="80000"/>
              </a:lnSpc>
              <a:spcBef>
                <a:spcPts val="0"/>
              </a:spcBef>
              <a:spcAft>
                <a:spcPts val="0"/>
              </a:spcAft>
              <a:buClr>
                <a:srgbClr val="000000"/>
              </a:buClr>
              <a:buSzPts val="1900"/>
              <a:buNone/>
              <a:defRPr/>
            </a:lvl4pPr>
            <a:lvl5pPr lvl="4" algn="l">
              <a:lnSpc>
                <a:spcPct val="80000"/>
              </a:lnSpc>
              <a:spcBef>
                <a:spcPts val="0"/>
              </a:spcBef>
              <a:spcAft>
                <a:spcPts val="0"/>
              </a:spcAft>
              <a:buClr>
                <a:srgbClr val="000000"/>
              </a:buClr>
              <a:buSzPts val="1900"/>
              <a:buNone/>
              <a:defRPr/>
            </a:lvl5pPr>
            <a:lvl6pPr lvl="5" algn="l">
              <a:lnSpc>
                <a:spcPct val="80000"/>
              </a:lnSpc>
              <a:spcBef>
                <a:spcPts val="0"/>
              </a:spcBef>
              <a:spcAft>
                <a:spcPts val="0"/>
              </a:spcAft>
              <a:buClr>
                <a:srgbClr val="000000"/>
              </a:buClr>
              <a:buSzPts val="1900"/>
              <a:buNone/>
              <a:defRPr/>
            </a:lvl6pPr>
            <a:lvl7pPr lvl="6" algn="l">
              <a:lnSpc>
                <a:spcPct val="80000"/>
              </a:lnSpc>
              <a:spcBef>
                <a:spcPts val="0"/>
              </a:spcBef>
              <a:spcAft>
                <a:spcPts val="0"/>
              </a:spcAft>
              <a:buClr>
                <a:srgbClr val="000000"/>
              </a:buClr>
              <a:buSzPts val="1900"/>
              <a:buNone/>
              <a:defRPr/>
            </a:lvl7pPr>
            <a:lvl8pPr lvl="7" algn="l">
              <a:lnSpc>
                <a:spcPct val="80000"/>
              </a:lnSpc>
              <a:spcBef>
                <a:spcPts val="0"/>
              </a:spcBef>
              <a:spcAft>
                <a:spcPts val="0"/>
              </a:spcAft>
              <a:buClr>
                <a:srgbClr val="000000"/>
              </a:buClr>
              <a:buSzPts val="1900"/>
              <a:buNone/>
              <a:defRPr/>
            </a:lvl8pPr>
            <a:lvl9pPr lvl="8" algn="l">
              <a:lnSpc>
                <a:spcPct val="80000"/>
              </a:lnSpc>
              <a:spcBef>
                <a:spcPts val="0"/>
              </a:spcBef>
              <a:spcAft>
                <a:spcPts val="0"/>
              </a:spcAft>
              <a:buClr>
                <a:srgbClr val="000000"/>
              </a:buClr>
              <a:buSzPts val="1900"/>
              <a:buNone/>
              <a:defRPr/>
            </a:lvl9pPr>
          </a:lstStyle>
          <a:p/>
        </p:txBody>
      </p:sp>
      <p:sp>
        <p:nvSpPr>
          <p:cNvPr id="18" name="Google Shape;18;p4"/>
          <p:cNvSpPr txBox="1"/>
          <p:nvPr>
            <p:ph idx="2" type="body"/>
          </p:nvPr>
        </p:nvSpPr>
        <p:spPr>
          <a:xfrm>
            <a:off x="1201342" y="7223190"/>
            <a:ext cx="21971100" cy="1904700"/>
          </a:xfrm>
          <a:prstGeom prst="rect">
            <a:avLst/>
          </a:prstGeom>
          <a:noFill/>
          <a:ln>
            <a:noFill/>
          </a:ln>
        </p:spPr>
        <p:txBody>
          <a:bodyPr anchorCtr="0" anchor="t" bIns="50800" lIns="50800" spcFirstLastPara="1" rIns="50800" wrap="square" tIns="50800">
            <a:noAutofit/>
          </a:bodyPr>
          <a:lstStyle>
            <a:lvl1pPr indent="-228600" lvl="0" marL="457200" algn="l">
              <a:lnSpc>
                <a:spcPct val="100000"/>
              </a:lnSpc>
              <a:spcBef>
                <a:spcPts val="0"/>
              </a:spcBef>
              <a:spcAft>
                <a:spcPts val="0"/>
              </a:spcAft>
              <a:buClr>
                <a:srgbClr val="000000"/>
              </a:buClr>
              <a:buSzPts val="5600"/>
              <a:buFont typeface="Helvetica Neue"/>
              <a:buNone/>
              <a:defRPr b="1" sz="5600"/>
            </a:lvl1pPr>
            <a:lvl2pPr indent="-228600" lvl="1" marL="914400" algn="l">
              <a:lnSpc>
                <a:spcPct val="100000"/>
              </a:lnSpc>
              <a:spcBef>
                <a:spcPts val="0"/>
              </a:spcBef>
              <a:spcAft>
                <a:spcPts val="0"/>
              </a:spcAft>
              <a:buClr>
                <a:srgbClr val="000000"/>
              </a:buClr>
              <a:buSzPts val="5600"/>
              <a:buFont typeface="Helvetica Neue"/>
              <a:buNone/>
              <a:defRPr b="1" sz="5600"/>
            </a:lvl2pPr>
            <a:lvl3pPr indent="-228600" lvl="2" marL="1371600" algn="l">
              <a:lnSpc>
                <a:spcPct val="100000"/>
              </a:lnSpc>
              <a:spcBef>
                <a:spcPts val="0"/>
              </a:spcBef>
              <a:spcAft>
                <a:spcPts val="0"/>
              </a:spcAft>
              <a:buClr>
                <a:srgbClr val="000000"/>
              </a:buClr>
              <a:buSzPts val="5600"/>
              <a:buFont typeface="Helvetica Neue"/>
              <a:buNone/>
              <a:defRPr b="1" sz="5600"/>
            </a:lvl3pPr>
            <a:lvl4pPr indent="-228600" lvl="3" marL="1828800" algn="l">
              <a:lnSpc>
                <a:spcPct val="100000"/>
              </a:lnSpc>
              <a:spcBef>
                <a:spcPts val="0"/>
              </a:spcBef>
              <a:spcAft>
                <a:spcPts val="0"/>
              </a:spcAft>
              <a:buClr>
                <a:srgbClr val="000000"/>
              </a:buClr>
              <a:buSzPts val="5600"/>
              <a:buFont typeface="Helvetica Neue"/>
              <a:buNone/>
              <a:defRPr b="1" sz="5600"/>
            </a:lvl4pPr>
            <a:lvl5pPr indent="-228600" lvl="4" marL="2286000" algn="l">
              <a:lnSpc>
                <a:spcPct val="100000"/>
              </a:lnSpc>
              <a:spcBef>
                <a:spcPts val="0"/>
              </a:spcBef>
              <a:spcAft>
                <a:spcPts val="0"/>
              </a:spcAft>
              <a:buClr>
                <a:srgbClr val="000000"/>
              </a:buClr>
              <a:buSzPts val="5600"/>
              <a:buFont typeface="Helvetica Neue"/>
              <a:buNone/>
              <a:defRPr b="1" sz="5600"/>
            </a:lvl5pPr>
            <a:lvl6pPr indent="-361950" lvl="5" marL="2743200" algn="l">
              <a:lnSpc>
                <a:spcPct val="90000"/>
              </a:lnSpc>
              <a:spcBef>
                <a:spcPts val="4500"/>
              </a:spcBef>
              <a:spcAft>
                <a:spcPts val="0"/>
              </a:spcAft>
              <a:buClr>
                <a:srgbClr val="000000"/>
              </a:buClr>
              <a:buSzPts val="2100"/>
              <a:buChar char="•"/>
              <a:defRPr/>
            </a:lvl6pPr>
            <a:lvl7pPr indent="-361950" lvl="6" marL="3200400" algn="l">
              <a:lnSpc>
                <a:spcPct val="90000"/>
              </a:lnSpc>
              <a:spcBef>
                <a:spcPts val="4500"/>
              </a:spcBef>
              <a:spcAft>
                <a:spcPts val="0"/>
              </a:spcAft>
              <a:buClr>
                <a:srgbClr val="000000"/>
              </a:buClr>
              <a:buSzPts val="2100"/>
              <a:buChar char="•"/>
              <a:defRPr/>
            </a:lvl7pPr>
            <a:lvl8pPr indent="-361950" lvl="7" marL="3657600" algn="l">
              <a:lnSpc>
                <a:spcPct val="90000"/>
              </a:lnSpc>
              <a:spcBef>
                <a:spcPts val="4500"/>
              </a:spcBef>
              <a:spcAft>
                <a:spcPts val="0"/>
              </a:spcAft>
              <a:buClr>
                <a:srgbClr val="000000"/>
              </a:buClr>
              <a:buSzPts val="2100"/>
              <a:buChar char="•"/>
              <a:defRPr/>
            </a:lvl8pPr>
            <a:lvl9pPr indent="-361950" lvl="8" marL="4114800" algn="l">
              <a:lnSpc>
                <a:spcPct val="90000"/>
              </a:lnSpc>
              <a:spcBef>
                <a:spcPts val="4500"/>
              </a:spcBef>
              <a:spcAft>
                <a:spcPts val="0"/>
              </a:spcAft>
              <a:buClr>
                <a:srgbClr val="000000"/>
              </a:buClr>
              <a:buSzPts val="2100"/>
              <a:buChar char="•"/>
              <a:defRPr/>
            </a:lvl9pPr>
          </a:lstStyle>
          <a:p/>
        </p:txBody>
      </p:sp>
      <p:sp>
        <p:nvSpPr>
          <p:cNvPr id="19" name="Google Shape;19;p4"/>
          <p:cNvSpPr txBox="1"/>
          <p:nvPr>
            <p:ph idx="12" type="sldNum"/>
          </p:nvPr>
        </p:nvSpPr>
        <p:spPr>
          <a:xfrm>
            <a:off x="12001499" y="13080999"/>
            <a:ext cx="368700" cy="374400"/>
          </a:xfrm>
          <a:prstGeom prst="rect">
            <a:avLst/>
          </a:prstGeom>
          <a:noFill/>
          <a:ln>
            <a:noFill/>
          </a:ln>
        </p:spPr>
        <p:txBody>
          <a:bodyPr anchorCtr="0" anchor="b" bIns="50800" lIns="50800" spcFirstLastPara="1" rIns="50800" wrap="square" tIns="50800">
            <a:noAutofit/>
          </a:bodyPr>
          <a:lstStyle>
            <a:lvl1pPr indent="0" lvl="0"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p:cSld name="Statement">
    <p:spTree>
      <p:nvGrpSpPr>
        <p:cNvPr id="136" name="Shape 136"/>
        <p:cNvGrpSpPr/>
        <p:nvPr/>
      </p:nvGrpSpPr>
      <p:grpSpPr>
        <a:xfrm>
          <a:off x="0" y="0"/>
          <a:ext cx="0" cy="0"/>
          <a:chOff x="0" y="0"/>
          <a:chExt cx="0" cy="0"/>
        </a:xfrm>
      </p:grpSpPr>
      <p:sp>
        <p:nvSpPr>
          <p:cNvPr id="137" name="Google Shape;137;p32"/>
          <p:cNvSpPr txBox="1"/>
          <p:nvPr>
            <p:ph idx="1" type="body"/>
          </p:nvPr>
        </p:nvSpPr>
        <p:spPr>
          <a:xfrm>
            <a:off x="1206500" y="4920843"/>
            <a:ext cx="21971100" cy="3874200"/>
          </a:xfrm>
          <a:prstGeom prst="rect">
            <a:avLst/>
          </a:prstGeom>
          <a:noFill/>
          <a:ln>
            <a:noFill/>
          </a:ln>
        </p:spPr>
        <p:txBody>
          <a:bodyPr anchorCtr="0" anchor="ctr" bIns="50800" lIns="50800" spcFirstLastPara="1" rIns="50800" wrap="square" tIns="50800">
            <a:noAutofit/>
          </a:bodyPr>
          <a:lstStyle>
            <a:lvl1pPr indent="-228600" lvl="0" marL="4572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1pPr>
            <a:lvl2pPr indent="-228600" lvl="1" marL="9144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2pPr>
            <a:lvl3pPr indent="-228600" lvl="2" marL="1371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3pPr>
            <a:lvl4pPr indent="-228600" lvl="3" marL="18288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4pPr>
            <a:lvl5pPr indent="-228600" lvl="4" marL="22860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38" name="Google Shape;138;p32"/>
          <p:cNvSpPr txBox="1"/>
          <p:nvPr>
            <p:ph idx="12" type="sldNum"/>
          </p:nvPr>
        </p:nvSpPr>
        <p:spPr>
          <a:xfrm>
            <a:off x="12001499" y="13080999"/>
            <a:ext cx="368400" cy="374700"/>
          </a:xfrm>
          <a:prstGeom prst="rect">
            <a:avLst/>
          </a:prstGeom>
          <a:noFill/>
          <a:ln>
            <a:noFill/>
          </a:ln>
        </p:spPr>
        <p:txBody>
          <a:bodyPr anchorCtr="0" anchor="b" bIns="50800" lIns="50800" spcFirstLastPara="1" rIns="50800" wrap="square" tIns="50800">
            <a:no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Fact">
  <p:cSld name="Big Fact">
    <p:spTree>
      <p:nvGrpSpPr>
        <p:cNvPr id="139" name="Shape 139"/>
        <p:cNvGrpSpPr/>
        <p:nvPr/>
      </p:nvGrpSpPr>
      <p:grpSpPr>
        <a:xfrm>
          <a:off x="0" y="0"/>
          <a:ext cx="0" cy="0"/>
          <a:chOff x="0" y="0"/>
          <a:chExt cx="0" cy="0"/>
        </a:xfrm>
      </p:grpSpPr>
      <p:sp>
        <p:nvSpPr>
          <p:cNvPr id="140" name="Google Shape;140;p33"/>
          <p:cNvSpPr txBox="1"/>
          <p:nvPr>
            <p:ph idx="1" type="body"/>
          </p:nvPr>
        </p:nvSpPr>
        <p:spPr>
          <a:xfrm>
            <a:off x="1206500" y="1075927"/>
            <a:ext cx="21971100" cy="7241700"/>
          </a:xfrm>
          <a:prstGeom prst="rect">
            <a:avLst/>
          </a:prstGeom>
          <a:noFill/>
          <a:ln>
            <a:noFill/>
          </a:ln>
        </p:spPr>
        <p:txBody>
          <a:bodyPr anchorCtr="0" anchor="b" bIns="50800" lIns="50800" spcFirstLastPara="1" rIns="50800" wrap="square" tIns="50800">
            <a:noAutofit/>
          </a:bodyPr>
          <a:lstStyle>
            <a:lvl1pPr indent="-228600" lvl="0" marL="457200" algn="ctr">
              <a:lnSpc>
                <a:spcPct val="80000"/>
              </a:lnSpc>
              <a:spcBef>
                <a:spcPts val="0"/>
              </a:spcBef>
              <a:spcAft>
                <a:spcPts val="0"/>
              </a:spcAft>
              <a:buClr>
                <a:srgbClr val="000000"/>
              </a:buClr>
              <a:buSzPts val="25000"/>
              <a:buFont typeface="Helvetica Neue"/>
              <a:buNone/>
              <a:defRPr b="1" sz="25000"/>
            </a:lvl1pPr>
            <a:lvl2pPr indent="-228600" lvl="1" marL="914400" algn="ctr">
              <a:lnSpc>
                <a:spcPct val="80000"/>
              </a:lnSpc>
              <a:spcBef>
                <a:spcPts val="0"/>
              </a:spcBef>
              <a:spcAft>
                <a:spcPts val="0"/>
              </a:spcAft>
              <a:buClr>
                <a:srgbClr val="000000"/>
              </a:buClr>
              <a:buSzPts val="25000"/>
              <a:buFont typeface="Helvetica Neue"/>
              <a:buNone/>
              <a:defRPr b="1" sz="25000"/>
            </a:lvl2pPr>
            <a:lvl3pPr indent="-228600" lvl="2" marL="1371600" algn="ctr">
              <a:lnSpc>
                <a:spcPct val="80000"/>
              </a:lnSpc>
              <a:spcBef>
                <a:spcPts val="0"/>
              </a:spcBef>
              <a:spcAft>
                <a:spcPts val="0"/>
              </a:spcAft>
              <a:buClr>
                <a:srgbClr val="000000"/>
              </a:buClr>
              <a:buSzPts val="25000"/>
              <a:buFont typeface="Helvetica Neue"/>
              <a:buNone/>
              <a:defRPr b="1" sz="25000"/>
            </a:lvl3pPr>
            <a:lvl4pPr indent="-228600" lvl="3" marL="1828800" algn="ctr">
              <a:lnSpc>
                <a:spcPct val="80000"/>
              </a:lnSpc>
              <a:spcBef>
                <a:spcPts val="0"/>
              </a:spcBef>
              <a:spcAft>
                <a:spcPts val="0"/>
              </a:spcAft>
              <a:buClr>
                <a:srgbClr val="000000"/>
              </a:buClr>
              <a:buSzPts val="25000"/>
              <a:buFont typeface="Helvetica Neue"/>
              <a:buNone/>
              <a:defRPr b="1" sz="25000"/>
            </a:lvl4pPr>
            <a:lvl5pPr indent="-228600" lvl="4" marL="2286000" algn="ctr">
              <a:lnSpc>
                <a:spcPct val="80000"/>
              </a:lnSpc>
              <a:spcBef>
                <a:spcPts val="0"/>
              </a:spcBef>
              <a:spcAft>
                <a:spcPts val="0"/>
              </a:spcAft>
              <a:buClr>
                <a:srgbClr val="000000"/>
              </a:buClr>
              <a:buSzPts val="25000"/>
              <a:buFont typeface="Helvetica Neue"/>
              <a:buNone/>
              <a:defRPr b="1" sz="25000"/>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41" name="Google Shape;141;p33"/>
          <p:cNvSpPr txBox="1"/>
          <p:nvPr>
            <p:ph idx="2" type="body"/>
          </p:nvPr>
        </p:nvSpPr>
        <p:spPr>
          <a:xfrm>
            <a:off x="1206500" y="8262180"/>
            <a:ext cx="21971100" cy="934800"/>
          </a:xfrm>
          <a:prstGeom prst="rect">
            <a:avLst/>
          </a:prstGeom>
          <a:noFill/>
          <a:ln>
            <a:noFill/>
          </a:ln>
        </p:spPr>
        <p:txBody>
          <a:bodyPr anchorCtr="0" anchor="t" bIns="45700" lIns="45700" spcFirstLastPara="1" rIns="45700" wrap="square" tIns="45700">
            <a:noAutofit/>
          </a:bodyPr>
          <a:lstStyle>
            <a:lvl1pPr indent="-228600" lvl="0" marL="457200" algn="ctr">
              <a:lnSpc>
                <a:spcPct val="100000"/>
              </a:lnSpc>
              <a:spcBef>
                <a:spcPts val="0"/>
              </a:spcBef>
              <a:spcAft>
                <a:spcPts val="0"/>
              </a:spcAft>
              <a:buClr>
                <a:srgbClr val="000000"/>
              </a:buClr>
              <a:buSzPts val="5500"/>
              <a:buFont typeface="Helvetica Neue"/>
              <a:buNone/>
              <a:defRPr b="1" sz="55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42" name="Google Shape;142;p33"/>
          <p:cNvSpPr txBox="1"/>
          <p:nvPr>
            <p:ph idx="12" type="sldNum"/>
          </p:nvPr>
        </p:nvSpPr>
        <p:spPr>
          <a:xfrm>
            <a:off x="12001499" y="13080999"/>
            <a:ext cx="368400" cy="374700"/>
          </a:xfrm>
          <a:prstGeom prst="rect">
            <a:avLst/>
          </a:prstGeom>
          <a:noFill/>
          <a:ln>
            <a:noFill/>
          </a:ln>
        </p:spPr>
        <p:txBody>
          <a:bodyPr anchorCtr="0" anchor="b" bIns="50800" lIns="50800" spcFirstLastPara="1" rIns="50800" wrap="square" tIns="50800">
            <a:no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143" name="Shape 143"/>
        <p:cNvGrpSpPr/>
        <p:nvPr/>
      </p:nvGrpSpPr>
      <p:grpSpPr>
        <a:xfrm>
          <a:off x="0" y="0"/>
          <a:ext cx="0" cy="0"/>
          <a:chOff x="0" y="0"/>
          <a:chExt cx="0" cy="0"/>
        </a:xfrm>
      </p:grpSpPr>
      <p:sp>
        <p:nvSpPr>
          <p:cNvPr id="144" name="Google Shape;144;p34"/>
          <p:cNvSpPr txBox="1"/>
          <p:nvPr>
            <p:ph idx="1" type="body"/>
          </p:nvPr>
        </p:nvSpPr>
        <p:spPr>
          <a:xfrm>
            <a:off x="2430025" y="10675453"/>
            <a:ext cx="20200200" cy="636900"/>
          </a:xfrm>
          <a:prstGeom prst="rect">
            <a:avLst/>
          </a:prstGeom>
          <a:noFill/>
          <a:ln>
            <a:noFill/>
          </a:ln>
        </p:spPr>
        <p:txBody>
          <a:bodyPr anchorCtr="0" anchor="t" bIns="45700" lIns="45700" spcFirstLastPara="1" rIns="45700" wrap="square" tIns="45700">
            <a:noAutofit/>
          </a:bodyPr>
          <a:lstStyle>
            <a:lvl1pPr indent="-228600" lvl="0" marL="457200" algn="l">
              <a:lnSpc>
                <a:spcPct val="100000"/>
              </a:lnSpc>
              <a:spcBef>
                <a:spcPts val="0"/>
              </a:spcBef>
              <a:spcAft>
                <a:spcPts val="0"/>
              </a:spcAft>
              <a:buClr>
                <a:srgbClr val="000000"/>
              </a:buClr>
              <a:buSzPts val="3600"/>
              <a:buFont typeface="Helvetica Neue"/>
              <a:buNone/>
              <a:defRPr b="1" sz="36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45" name="Google Shape;145;p34"/>
          <p:cNvSpPr txBox="1"/>
          <p:nvPr>
            <p:ph idx="2" type="body"/>
          </p:nvPr>
        </p:nvSpPr>
        <p:spPr>
          <a:xfrm>
            <a:off x="1753923" y="4939860"/>
            <a:ext cx="20876100" cy="3836400"/>
          </a:xfrm>
          <a:prstGeom prst="rect">
            <a:avLst/>
          </a:prstGeom>
          <a:noFill/>
          <a:ln>
            <a:noFill/>
          </a:ln>
        </p:spPr>
        <p:txBody>
          <a:bodyPr anchorCtr="0" anchor="t" bIns="50800" lIns="50800" spcFirstLastPara="1" rIns="50800" wrap="square" tIns="50800">
            <a:noAutofit/>
          </a:bodyPr>
          <a:lstStyle>
            <a:lvl1pPr indent="-228600" lvl="0" marL="4572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1pPr>
            <a:lvl2pPr indent="-228600" lvl="1" marL="9144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2pPr>
            <a:lvl3pPr indent="-228600" lvl="2" marL="1371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3pPr>
            <a:lvl4pPr indent="-228600" lvl="3" marL="18288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4pPr>
            <a:lvl5pPr indent="-228600" lvl="4" marL="22860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46" name="Google Shape;146;p34"/>
          <p:cNvSpPr txBox="1"/>
          <p:nvPr>
            <p:ph idx="12" type="sldNum"/>
          </p:nvPr>
        </p:nvSpPr>
        <p:spPr>
          <a:xfrm>
            <a:off x="12001499" y="13080999"/>
            <a:ext cx="368400" cy="374700"/>
          </a:xfrm>
          <a:prstGeom prst="rect">
            <a:avLst/>
          </a:prstGeom>
          <a:noFill/>
          <a:ln>
            <a:noFill/>
          </a:ln>
        </p:spPr>
        <p:txBody>
          <a:bodyPr anchorCtr="0" anchor="b" bIns="50800" lIns="50800" spcFirstLastPara="1" rIns="50800" wrap="square" tIns="50800">
            <a:no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3 Up">
  <p:cSld name="Photo - 3 Up">
    <p:spTree>
      <p:nvGrpSpPr>
        <p:cNvPr id="147" name="Shape 147"/>
        <p:cNvGrpSpPr/>
        <p:nvPr/>
      </p:nvGrpSpPr>
      <p:grpSpPr>
        <a:xfrm>
          <a:off x="0" y="0"/>
          <a:ext cx="0" cy="0"/>
          <a:chOff x="0" y="0"/>
          <a:chExt cx="0" cy="0"/>
        </a:xfrm>
      </p:grpSpPr>
      <p:sp>
        <p:nvSpPr>
          <p:cNvPr id="148" name="Google Shape;148;p35"/>
          <p:cNvSpPr/>
          <p:nvPr>
            <p:ph idx="2" type="pic"/>
          </p:nvPr>
        </p:nvSpPr>
        <p:spPr>
          <a:xfrm>
            <a:off x="15760700" y="1016000"/>
            <a:ext cx="7439100" cy="5949600"/>
          </a:xfrm>
          <a:prstGeom prst="rect">
            <a:avLst/>
          </a:prstGeom>
          <a:noFill/>
          <a:ln>
            <a:noFill/>
          </a:ln>
        </p:spPr>
      </p:sp>
      <p:sp>
        <p:nvSpPr>
          <p:cNvPr id="149" name="Google Shape;149;p35"/>
          <p:cNvSpPr/>
          <p:nvPr>
            <p:ph idx="3" type="pic"/>
          </p:nvPr>
        </p:nvSpPr>
        <p:spPr>
          <a:xfrm>
            <a:off x="13500100" y="3978275"/>
            <a:ext cx="10439400" cy="12150300"/>
          </a:xfrm>
          <a:prstGeom prst="rect">
            <a:avLst/>
          </a:prstGeom>
          <a:noFill/>
          <a:ln>
            <a:noFill/>
          </a:ln>
        </p:spPr>
      </p:sp>
      <p:sp>
        <p:nvSpPr>
          <p:cNvPr id="150" name="Google Shape;150;p35"/>
          <p:cNvSpPr/>
          <p:nvPr>
            <p:ph idx="4" type="pic"/>
          </p:nvPr>
        </p:nvSpPr>
        <p:spPr>
          <a:xfrm>
            <a:off x="-139700" y="495300"/>
            <a:ext cx="16611600" cy="12458700"/>
          </a:xfrm>
          <a:prstGeom prst="rect">
            <a:avLst/>
          </a:prstGeom>
          <a:noFill/>
          <a:ln>
            <a:noFill/>
          </a:ln>
        </p:spPr>
      </p:sp>
      <p:sp>
        <p:nvSpPr>
          <p:cNvPr id="151" name="Google Shape;151;p35"/>
          <p:cNvSpPr txBox="1"/>
          <p:nvPr>
            <p:ph idx="12" type="sldNum"/>
          </p:nvPr>
        </p:nvSpPr>
        <p:spPr>
          <a:xfrm>
            <a:off x="12001499" y="13080999"/>
            <a:ext cx="368400" cy="374700"/>
          </a:xfrm>
          <a:prstGeom prst="rect">
            <a:avLst/>
          </a:prstGeom>
          <a:noFill/>
          <a:ln>
            <a:noFill/>
          </a:ln>
        </p:spPr>
        <p:txBody>
          <a:bodyPr anchorCtr="0" anchor="b" bIns="50800" lIns="50800" spcFirstLastPara="1" rIns="50800" wrap="square" tIns="50800">
            <a:no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p:cSld name="Photo">
    <p:spTree>
      <p:nvGrpSpPr>
        <p:cNvPr id="152" name="Shape 152"/>
        <p:cNvGrpSpPr/>
        <p:nvPr/>
      </p:nvGrpSpPr>
      <p:grpSpPr>
        <a:xfrm>
          <a:off x="0" y="0"/>
          <a:ext cx="0" cy="0"/>
          <a:chOff x="0" y="0"/>
          <a:chExt cx="0" cy="0"/>
        </a:xfrm>
      </p:grpSpPr>
      <p:sp>
        <p:nvSpPr>
          <p:cNvPr id="153" name="Google Shape;153;p36"/>
          <p:cNvSpPr/>
          <p:nvPr>
            <p:ph idx="2" type="pic"/>
          </p:nvPr>
        </p:nvSpPr>
        <p:spPr>
          <a:xfrm>
            <a:off x="-1333500" y="-5524500"/>
            <a:ext cx="27051000" cy="21640800"/>
          </a:xfrm>
          <a:prstGeom prst="rect">
            <a:avLst/>
          </a:prstGeom>
          <a:noFill/>
          <a:ln>
            <a:noFill/>
          </a:ln>
        </p:spPr>
      </p:sp>
      <p:sp>
        <p:nvSpPr>
          <p:cNvPr id="154" name="Google Shape;154;p36"/>
          <p:cNvSpPr txBox="1"/>
          <p:nvPr>
            <p:ph idx="12" type="sldNum"/>
          </p:nvPr>
        </p:nvSpPr>
        <p:spPr>
          <a:xfrm>
            <a:off x="12001499" y="13080999"/>
            <a:ext cx="368400" cy="374700"/>
          </a:xfrm>
          <a:prstGeom prst="rect">
            <a:avLst/>
          </a:prstGeom>
          <a:noFill/>
          <a:ln>
            <a:noFill/>
          </a:ln>
        </p:spPr>
        <p:txBody>
          <a:bodyPr anchorCtr="0" anchor="b" bIns="50800" lIns="50800" spcFirstLastPara="1" rIns="50800" wrap="square" tIns="50800">
            <a:noAutofit/>
          </a:bodyPr>
          <a:lstStyle>
            <a:lvl1pPr indent="0" lvl="0" marL="0" marR="0" algn="ctr">
              <a:lnSpc>
                <a:spcPct val="100000"/>
              </a:lnSpc>
              <a:spcBef>
                <a:spcPts val="0"/>
              </a:spcBef>
              <a:spcAft>
                <a:spcPts val="0"/>
              </a:spcAft>
              <a:buClr>
                <a:srgbClr val="FFFFFF"/>
              </a:buClr>
              <a:buSzPts val="1800"/>
              <a:buFont typeface="Helvetica Neue"/>
              <a:buNone/>
              <a:defRPr b="0" i="0" sz="1800" u="none" cap="none" strike="noStrike">
                <a:solidFill>
                  <a:srgbClr val="FFFFFF"/>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FFFFFF"/>
              </a:buClr>
              <a:buSzPts val="1800"/>
              <a:buFont typeface="Helvetica Neue"/>
              <a:buNone/>
              <a:defRPr b="0" i="0" sz="1800" u="none" cap="none" strike="noStrike">
                <a:solidFill>
                  <a:srgbClr val="FFFFFF"/>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FFFFFF"/>
              </a:buClr>
              <a:buSzPts val="1800"/>
              <a:buFont typeface="Helvetica Neue"/>
              <a:buNone/>
              <a:defRPr b="0" i="0" sz="1800" u="none" cap="none" strike="noStrike">
                <a:solidFill>
                  <a:srgbClr val="FFFFFF"/>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FFFFFF"/>
              </a:buClr>
              <a:buSzPts val="1800"/>
              <a:buFont typeface="Helvetica Neue"/>
              <a:buNone/>
              <a:defRPr b="0" i="0" sz="1800" u="none" cap="none" strike="noStrike">
                <a:solidFill>
                  <a:srgbClr val="FFFFFF"/>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FFFFFF"/>
              </a:buClr>
              <a:buSzPts val="1800"/>
              <a:buFont typeface="Helvetica Neue"/>
              <a:buNone/>
              <a:defRPr b="0" i="0" sz="1800" u="none" cap="none" strike="noStrike">
                <a:solidFill>
                  <a:srgbClr val="FFFFFF"/>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FFFFFF"/>
              </a:buClr>
              <a:buSzPts val="1800"/>
              <a:buFont typeface="Helvetica Neue"/>
              <a:buNone/>
              <a:defRPr b="0" i="0" sz="1800" u="none" cap="none" strike="noStrike">
                <a:solidFill>
                  <a:srgbClr val="FFFFFF"/>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FFFFFF"/>
              </a:buClr>
              <a:buSzPts val="1800"/>
              <a:buFont typeface="Helvetica Neue"/>
              <a:buNone/>
              <a:defRPr b="0" i="0" sz="1800" u="none" cap="none" strike="noStrike">
                <a:solidFill>
                  <a:srgbClr val="FFFFFF"/>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FFFFFF"/>
              </a:buClr>
              <a:buSzPts val="1800"/>
              <a:buFont typeface="Helvetica Neue"/>
              <a:buNone/>
              <a:defRPr b="0" i="0" sz="1800" u="none" cap="none" strike="noStrike">
                <a:solidFill>
                  <a:srgbClr val="FFFFFF"/>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FFFFFF"/>
              </a:buClr>
              <a:buSzPts val="1800"/>
              <a:buFont typeface="Helvetica Neue"/>
              <a:buNone/>
              <a:defRPr b="0" i="0" sz="1800" u="none" cap="none" strike="noStrike">
                <a:solidFill>
                  <a:srgbClr val="FFFFFF"/>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solidFill>
                <a:srgbClr val="000000"/>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p:cSld name="TITLE_1">
    <p:spTree>
      <p:nvGrpSpPr>
        <p:cNvPr id="155" name="Shape 155"/>
        <p:cNvGrpSpPr/>
        <p:nvPr/>
      </p:nvGrpSpPr>
      <p:grpSpPr>
        <a:xfrm>
          <a:off x="0" y="0"/>
          <a:ext cx="0" cy="0"/>
          <a:chOff x="0" y="0"/>
          <a:chExt cx="0" cy="0"/>
        </a:xfrm>
      </p:grpSpPr>
      <p:sp>
        <p:nvSpPr>
          <p:cNvPr id="156" name="Google Shape;156;p37"/>
          <p:cNvSpPr txBox="1"/>
          <p:nvPr>
            <p:ph type="ctrTitle"/>
          </p:nvPr>
        </p:nvSpPr>
        <p:spPr>
          <a:xfrm>
            <a:off x="831222" y="1985533"/>
            <a:ext cx="22721700" cy="5473500"/>
          </a:xfrm>
          <a:prstGeom prst="rect">
            <a:avLst/>
          </a:prstGeom>
          <a:noFill/>
          <a:ln>
            <a:noFill/>
          </a:ln>
        </p:spPr>
        <p:txBody>
          <a:bodyPr anchorCtr="0" anchor="b" bIns="50800" lIns="50800" spcFirstLastPara="1" rIns="50800" wrap="square" tIns="50800">
            <a:noAutofit/>
          </a:bodyPr>
          <a:lstStyle>
            <a:lvl1pPr lvl="0" algn="ctr">
              <a:lnSpc>
                <a:spcPct val="80000"/>
              </a:lnSpc>
              <a:spcBef>
                <a:spcPts val="0"/>
              </a:spcBef>
              <a:spcAft>
                <a:spcPts val="0"/>
              </a:spcAft>
              <a:buSzPts val="13900"/>
              <a:buNone/>
              <a:defRPr sz="13900"/>
            </a:lvl1pPr>
            <a:lvl2pPr lvl="1" algn="ctr">
              <a:lnSpc>
                <a:spcPct val="80000"/>
              </a:lnSpc>
              <a:spcBef>
                <a:spcPts val="0"/>
              </a:spcBef>
              <a:spcAft>
                <a:spcPts val="0"/>
              </a:spcAft>
              <a:buSzPts val="13900"/>
              <a:buNone/>
              <a:defRPr sz="13900"/>
            </a:lvl2pPr>
            <a:lvl3pPr lvl="2" algn="ctr">
              <a:lnSpc>
                <a:spcPct val="80000"/>
              </a:lnSpc>
              <a:spcBef>
                <a:spcPts val="0"/>
              </a:spcBef>
              <a:spcAft>
                <a:spcPts val="0"/>
              </a:spcAft>
              <a:buSzPts val="13900"/>
              <a:buNone/>
              <a:defRPr sz="13900"/>
            </a:lvl3pPr>
            <a:lvl4pPr lvl="3" algn="ctr">
              <a:lnSpc>
                <a:spcPct val="80000"/>
              </a:lnSpc>
              <a:spcBef>
                <a:spcPts val="0"/>
              </a:spcBef>
              <a:spcAft>
                <a:spcPts val="0"/>
              </a:spcAft>
              <a:buSzPts val="13900"/>
              <a:buNone/>
              <a:defRPr sz="13900"/>
            </a:lvl4pPr>
            <a:lvl5pPr lvl="4" algn="ctr">
              <a:lnSpc>
                <a:spcPct val="80000"/>
              </a:lnSpc>
              <a:spcBef>
                <a:spcPts val="0"/>
              </a:spcBef>
              <a:spcAft>
                <a:spcPts val="0"/>
              </a:spcAft>
              <a:buSzPts val="13900"/>
              <a:buNone/>
              <a:defRPr sz="13900"/>
            </a:lvl5pPr>
            <a:lvl6pPr lvl="5" algn="ctr">
              <a:lnSpc>
                <a:spcPct val="80000"/>
              </a:lnSpc>
              <a:spcBef>
                <a:spcPts val="0"/>
              </a:spcBef>
              <a:spcAft>
                <a:spcPts val="0"/>
              </a:spcAft>
              <a:buSzPts val="13900"/>
              <a:buNone/>
              <a:defRPr sz="13900"/>
            </a:lvl6pPr>
            <a:lvl7pPr lvl="6" algn="ctr">
              <a:lnSpc>
                <a:spcPct val="80000"/>
              </a:lnSpc>
              <a:spcBef>
                <a:spcPts val="0"/>
              </a:spcBef>
              <a:spcAft>
                <a:spcPts val="0"/>
              </a:spcAft>
              <a:buSzPts val="13900"/>
              <a:buNone/>
              <a:defRPr sz="13900"/>
            </a:lvl7pPr>
            <a:lvl8pPr lvl="7" algn="ctr">
              <a:lnSpc>
                <a:spcPct val="80000"/>
              </a:lnSpc>
              <a:spcBef>
                <a:spcPts val="0"/>
              </a:spcBef>
              <a:spcAft>
                <a:spcPts val="0"/>
              </a:spcAft>
              <a:buSzPts val="13900"/>
              <a:buNone/>
              <a:defRPr sz="13900"/>
            </a:lvl8pPr>
            <a:lvl9pPr lvl="8" algn="ctr">
              <a:lnSpc>
                <a:spcPct val="80000"/>
              </a:lnSpc>
              <a:spcBef>
                <a:spcPts val="0"/>
              </a:spcBef>
              <a:spcAft>
                <a:spcPts val="0"/>
              </a:spcAft>
              <a:buSzPts val="13900"/>
              <a:buNone/>
              <a:defRPr sz="13900"/>
            </a:lvl9pPr>
          </a:lstStyle>
          <a:p/>
        </p:txBody>
      </p:sp>
      <p:sp>
        <p:nvSpPr>
          <p:cNvPr id="157" name="Google Shape;157;p37"/>
          <p:cNvSpPr txBox="1"/>
          <p:nvPr>
            <p:ph idx="1" type="subTitle"/>
          </p:nvPr>
        </p:nvSpPr>
        <p:spPr>
          <a:xfrm>
            <a:off x="831200" y="7557667"/>
            <a:ext cx="22721700" cy="2113500"/>
          </a:xfrm>
          <a:prstGeom prst="rect">
            <a:avLst/>
          </a:prstGeom>
          <a:noFill/>
          <a:ln>
            <a:noFill/>
          </a:ln>
        </p:spPr>
        <p:txBody>
          <a:bodyPr anchorCtr="0" anchor="t" bIns="50800" lIns="50800" spcFirstLastPara="1" rIns="50800" wrap="square" tIns="50800">
            <a:noAutofit/>
          </a:bodyPr>
          <a:lstStyle>
            <a:lvl1pPr lvl="0" algn="ctr">
              <a:lnSpc>
                <a:spcPct val="100000"/>
              </a:lnSpc>
              <a:spcBef>
                <a:spcPts val="4500"/>
              </a:spcBef>
              <a:spcAft>
                <a:spcPts val="0"/>
              </a:spcAft>
              <a:buSzPts val="7500"/>
              <a:buNone/>
              <a:defRPr sz="7500"/>
            </a:lvl1pPr>
            <a:lvl2pPr lvl="1" algn="ctr">
              <a:lnSpc>
                <a:spcPct val="100000"/>
              </a:lnSpc>
              <a:spcBef>
                <a:spcPts val="4500"/>
              </a:spcBef>
              <a:spcAft>
                <a:spcPts val="0"/>
              </a:spcAft>
              <a:buSzPts val="7500"/>
              <a:buNone/>
              <a:defRPr sz="7500"/>
            </a:lvl2pPr>
            <a:lvl3pPr lvl="2" algn="ctr">
              <a:lnSpc>
                <a:spcPct val="100000"/>
              </a:lnSpc>
              <a:spcBef>
                <a:spcPts val="4500"/>
              </a:spcBef>
              <a:spcAft>
                <a:spcPts val="0"/>
              </a:spcAft>
              <a:buSzPts val="7500"/>
              <a:buNone/>
              <a:defRPr sz="7500"/>
            </a:lvl3pPr>
            <a:lvl4pPr lvl="3" algn="ctr">
              <a:lnSpc>
                <a:spcPct val="100000"/>
              </a:lnSpc>
              <a:spcBef>
                <a:spcPts val="4500"/>
              </a:spcBef>
              <a:spcAft>
                <a:spcPts val="0"/>
              </a:spcAft>
              <a:buSzPts val="7500"/>
              <a:buNone/>
              <a:defRPr sz="7500"/>
            </a:lvl4pPr>
            <a:lvl5pPr lvl="4" algn="ctr">
              <a:lnSpc>
                <a:spcPct val="100000"/>
              </a:lnSpc>
              <a:spcBef>
                <a:spcPts val="4500"/>
              </a:spcBef>
              <a:spcAft>
                <a:spcPts val="0"/>
              </a:spcAft>
              <a:buSzPts val="7500"/>
              <a:buNone/>
              <a:defRPr sz="7500"/>
            </a:lvl5pPr>
            <a:lvl6pPr lvl="5" algn="ctr">
              <a:lnSpc>
                <a:spcPct val="100000"/>
              </a:lnSpc>
              <a:spcBef>
                <a:spcPts val="4500"/>
              </a:spcBef>
              <a:spcAft>
                <a:spcPts val="0"/>
              </a:spcAft>
              <a:buSzPts val="7500"/>
              <a:buNone/>
              <a:defRPr sz="7500"/>
            </a:lvl6pPr>
            <a:lvl7pPr lvl="6" algn="ctr">
              <a:lnSpc>
                <a:spcPct val="100000"/>
              </a:lnSpc>
              <a:spcBef>
                <a:spcPts val="4500"/>
              </a:spcBef>
              <a:spcAft>
                <a:spcPts val="0"/>
              </a:spcAft>
              <a:buSzPts val="7500"/>
              <a:buNone/>
              <a:defRPr sz="7500"/>
            </a:lvl7pPr>
            <a:lvl8pPr lvl="7" algn="ctr">
              <a:lnSpc>
                <a:spcPct val="100000"/>
              </a:lnSpc>
              <a:spcBef>
                <a:spcPts val="4500"/>
              </a:spcBef>
              <a:spcAft>
                <a:spcPts val="0"/>
              </a:spcAft>
              <a:buSzPts val="7500"/>
              <a:buNone/>
              <a:defRPr sz="7500"/>
            </a:lvl8pPr>
            <a:lvl9pPr lvl="8" algn="ctr">
              <a:lnSpc>
                <a:spcPct val="100000"/>
              </a:lnSpc>
              <a:spcBef>
                <a:spcPts val="4500"/>
              </a:spcBef>
              <a:spcAft>
                <a:spcPts val="0"/>
              </a:spcAft>
              <a:buSzPts val="7500"/>
              <a:buNone/>
              <a:defRPr sz="7500"/>
            </a:lvl9pPr>
          </a:lstStyle>
          <a:p/>
        </p:txBody>
      </p:sp>
      <p:sp>
        <p:nvSpPr>
          <p:cNvPr id="158" name="Google Shape;158;p37"/>
          <p:cNvSpPr txBox="1"/>
          <p:nvPr>
            <p:ph idx="12" type="sldNum"/>
          </p:nvPr>
        </p:nvSpPr>
        <p:spPr>
          <a:xfrm>
            <a:off x="22593221" y="12435245"/>
            <a:ext cx="1463100" cy="1049700"/>
          </a:xfrm>
          <a:prstGeom prst="rect">
            <a:avLst/>
          </a:prstGeom>
          <a:noFill/>
          <a:ln>
            <a:noFill/>
          </a:ln>
        </p:spPr>
        <p:txBody>
          <a:bodyPr anchorCtr="0" anchor="b" bIns="50800" lIns="50800" spcFirstLastPara="1" rIns="50800" wrap="square" tIns="50800">
            <a:no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Photo">
  <p:cSld name="Title &amp; Photo">
    <p:spTree>
      <p:nvGrpSpPr>
        <p:cNvPr id="20" name="Shape 20"/>
        <p:cNvGrpSpPr/>
        <p:nvPr/>
      </p:nvGrpSpPr>
      <p:grpSpPr>
        <a:xfrm>
          <a:off x="0" y="0"/>
          <a:ext cx="0" cy="0"/>
          <a:chOff x="0" y="0"/>
          <a:chExt cx="0" cy="0"/>
        </a:xfrm>
      </p:grpSpPr>
      <p:sp>
        <p:nvSpPr>
          <p:cNvPr id="21" name="Google Shape;21;p5"/>
          <p:cNvSpPr/>
          <p:nvPr>
            <p:ph idx="2" type="pic"/>
          </p:nvPr>
        </p:nvSpPr>
        <p:spPr>
          <a:xfrm>
            <a:off x="-1155700" y="-1295400"/>
            <a:ext cx="26746500" cy="16018500"/>
          </a:xfrm>
          <a:prstGeom prst="rect">
            <a:avLst/>
          </a:prstGeom>
          <a:noFill/>
          <a:ln>
            <a:noFill/>
          </a:ln>
        </p:spPr>
      </p:sp>
      <p:sp>
        <p:nvSpPr>
          <p:cNvPr id="22" name="Google Shape;22;p5"/>
          <p:cNvSpPr txBox="1"/>
          <p:nvPr>
            <p:ph type="title"/>
          </p:nvPr>
        </p:nvSpPr>
        <p:spPr>
          <a:xfrm>
            <a:off x="1206500" y="7124700"/>
            <a:ext cx="21971100" cy="4647900"/>
          </a:xfrm>
          <a:prstGeom prst="rect">
            <a:avLst/>
          </a:prstGeom>
          <a:noFill/>
          <a:ln>
            <a:noFill/>
          </a:ln>
        </p:spPr>
        <p:txBody>
          <a:bodyPr anchorCtr="0" anchor="b" bIns="50800" lIns="50800" spcFirstLastPara="1" rIns="50800" wrap="square" tIns="50800">
            <a:noAutofit/>
          </a:bodyPr>
          <a:lstStyle>
            <a:lvl1pPr lvl="0" algn="l">
              <a:lnSpc>
                <a:spcPct val="80000"/>
              </a:lnSpc>
              <a:spcBef>
                <a:spcPts val="0"/>
              </a:spcBef>
              <a:spcAft>
                <a:spcPts val="0"/>
              </a:spcAft>
              <a:buClr>
                <a:srgbClr val="000000"/>
              </a:buClr>
              <a:buSzPts val="11700"/>
              <a:buFont typeface="Helvetica Neue"/>
              <a:buNone/>
              <a:defRPr sz="11700"/>
            </a:lvl1pPr>
            <a:lvl2pPr lvl="1" algn="l">
              <a:lnSpc>
                <a:spcPct val="80000"/>
              </a:lnSpc>
              <a:spcBef>
                <a:spcPts val="0"/>
              </a:spcBef>
              <a:spcAft>
                <a:spcPts val="0"/>
              </a:spcAft>
              <a:buClr>
                <a:srgbClr val="000000"/>
              </a:buClr>
              <a:buSzPts val="1900"/>
              <a:buNone/>
              <a:defRPr/>
            </a:lvl2pPr>
            <a:lvl3pPr lvl="2" algn="l">
              <a:lnSpc>
                <a:spcPct val="80000"/>
              </a:lnSpc>
              <a:spcBef>
                <a:spcPts val="0"/>
              </a:spcBef>
              <a:spcAft>
                <a:spcPts val="0"/>
              </a:spcAft>
              <a:buClr>
                <a:srgbClr val="000000"/>
              </a:buClr>
              <a:buSzPts val="1900"/>
              <a:buNone/>
              <a:defRPr/>
            </a:lvl3pPr>
            <a:lvl4pPr lvl="3" algn="l">
              <a:lnSpc>
                <a:spcPct val="80000"/>
              </a:lnSpc>
              <a:spcBef>
                <a:spcPts val="0"/>
              </a:spcBef>
              <a:spcAft>
                <a:spcPts val="0"/>
              </a:spcAft>
              <a:buClr>
                <a:srgbClr val="000000"/>
              </a:buClr>
              <a:buSzPts val="1900"/>
              <a:buNone/>
              <a:defRPr/>
            </a:lvl4pPr>
            <a:lvl5pPr lvl="4" algn="l">
              <a:lnSpc>
                <a:spcPct val="80000"/>
              </a:lnSpc>
              <a:spcBef>
                <a:spcPts val="0"/>
              </a:spcBef>
              <a:spcAft>
                <a:spcPts val="0"/>
              </a:spcAft>
              <a:buClr>
                <a:srgbClr val="000000"/>
              </a:buClr>
              <a:buSzPts val="1900"/>
              <a:buNone/>
              <a:defRPr/>
            </a:lvl5pPr>
            <a:lvl6pPr lvl="5" algn="l">
              <a:lnSpc>
                <a:spcPct val="80000"/>
              </a:lnSpc>
              <a:spcBef>
                <a:spcPts val="0"/>
              </a:spcBef>
              <a:spcAft>
                <a:spcPts val="0"/>
              </a:spcAft>
              <a:buClr>
                <a:srgbClr val="000000"/>
              </a:buClr>
              <a:buSzPts val="1900"/>
              <a:buNone/>
              <a:defRPr/>
            </a:lvl6pPr>
            <a:lvl7pPr lvl="6" algn="l">
              <a:lnSpc>
                <a:spcPct val="80000"/>
              </a:lnSpc>
              <a:spcBef>
                <a:spcPts val="0"/>
              </a:spcBef>
              <a:spcAft>
                <a:spcPts val="0"/>
              </a:spcAft>
              <a:buClr>
                <a:srgbClr val="000000"/>
              </a:buClr>
              <a:buSzPts val="1900"/>
              <a:buNone/>
              <a:defRPr/>
            </a:lvl7pPr>
            <a:lvl8pPr lvl="7" algn="l">
              <a:lnSpc>
                <a:spcPct val="80000"/>
              </a:lnSpc>
              <a:spcBef>
                <a:spcPts val="0"/>
              </a:spcBef>
              <a:spcAft>
                <a:spcPts val="0"/>
              </a:spcAft>
              <a:buClr>
                <a:srgbClr val="000000"/>
              </a:buClr>
              <a:buSzPts val="1900"/>
              <a:buNone/>
              <a:defRPr/>
            </a:lvl8pPr>
            <a:lvl9pPr lvl="8" algn="l">
              <a:lnSpc>
                <a:spcPct val="80000"/>
              </a:lnSpc>
              <a:spcBef>
                <a:spcPts val="0"/>
              </a:spcBef>
              <a:spcAft>
                <a:spcPts val="0"/>
              </a:spcAft>
              <a:buClr>
                <a:srgbClr val="000000"/>
              </a:buClr>
              <a:buSzPts val="1900"/>
              <a:buNone/>
              <a:defRPr/>
            </a:lvl9pPr>
          </a:lstStyle>
          <a:p/>
        </p:txBody>
      </p:sp>
      <p:sp>
        <p:nvSpPr>
          <p:cNvPr id="23" name="Google Shape;23;p5"/>
          <p:cNvSpPr txBox="1"/>
          <p:nvPr>
            <p:ph idx="1" type="body"/>
          </p:nvPr>
        </p:nvSpPr>
        <p:spPr>
          <a:xfrm>
            <a:off x="1207690" y="1106137"/>
            <a:ext cx="21968700" cy="636900"/>
          </a:xfrm>
          <a:prstGeom prst="rect">
            <a:avLst/>
          </a:prstGeom>
          <a:noFill/>
          <a:ln>
            <a:noFill/>
          </a:ln>
        </p:spPr>
        <p:txBody>
          <a:bodyPr anchorCtr="0" anchor="t" bIns="45725" lIns="45725" spcFirstLastPara="1" rIns="45725" wrap="square" tIns="45725">
            <a:noAutofit/>
          </a:bodyPr>
          <a:lstStyle>
            <a:lvl1pPr indent="-228600" lvl="0" marL="457200" algn="l">
              <a:lnSpc>
                <a:spcPct val="100000"/>
              </a:lnSpc>
              <a:spcBef>
                <a:spcPts val="0"/>
              </a:spcBef>
              <a:spcAft>
                <a:spcPts val="0"/>
              </a:spcAft>
              <a:buClr>
                <a:srgbClr val="000000"/>
              </a:buClr>
              <a:buSzPts val="3700"/>
              <a:buFont typeface="Helvetica Neue"/>
              <a:buNone/>
              <a:defRPr b="1" sz="3700"/>
            </a:lvl1pPr>
            <a:lvl2pPr indent="-361950" lvl="1" marL="914400" algn="l">
              <a:lnSpc>
                <a:spcPct val="90000"/>
              </a:lnSpc>
              <a:spcBef>
                <a:spcPts val="4500"/>
              </a:spcBef>
              <a:spcAft>
                <a:spcPts val="0"/>
              </a:spcAft>
              <a:buClr>
                <a:srgbClr val="000000"/>
              </a:buClr>
              <a:buSzPts val="2100"/>
              <a:buChar char="•"/>
              <a:defRPr/>
            </a:lvl2pPr>
            <a:lvl3pPr indent="-361950" lvl="2" marL="1371600" algn="l">
              <a:lnSpc>
                <a:spcPct val="90000"/>
              </a:lnSpc>
              <a:spcBef>
                <a:spcPts val="4500"/>
              </a:spcBef>
              <a:spcAft>
                <a:spcPts val="0"/>
              </a:spcAft>
              <a:buClr>
                <a:srgbClr val="000000"/>
              </a:buClr>
              <a:buSzPts val="2100"/>
              <a:buChar char="•"/>
              <a:defRPr/>
            </a:lvl3pPr>
            <a:lvl4pPr indent="-361950" lvl="3" marL="1828800" algn="l">
              <a:lnSpc>
                <a:spcPct val="90000"/>
              </a:lnSpc>
              <a:spcBef>
                <a:spcPts val="4500"/>
              </a:spcBef>
              <a:spcAft>
                <a:spcPts val="0"/>
              </a:spcAft>
              <a:buClr>
                <a:srgbClr val="000000"/>
              </a:buClr>
              <a:buSzPts val="2100"/>
              <a:buChar char="•"/>
              <a:defRPr/>
            </a:lvl4pPr>
            <a:lvl5pPr indent="-361950" lvl="4" marL="2286000" algn="l">
              <a:lnSpc>
                <a:spcPct val="90000"/>
              </a:lnSpc>
              <a:spcBef>
                <a:spcPts val="4500"/>
              </a:spcBef>
              <a:spcAft>
                <a:spcPts val="0"/>
              </a:spcAft>
              <a:buClr>
                <a:srgbClr val="000000"/>
              </a:buClr>
              <a:buSzPts val="2100"/>
              <a:buChar char="•"/>
              <a:defRPr/>
            </a:lvl5pPr>
            <a:lvl6pPr indent="-361950" lvl="5" marL="2743200" algn="l">
              <a:lnSpc>
                <a:spcPct val="90000"/>
              </a:lnSpc>
              <a:spcBef>
                <a:spcPts val="4500"/>
              </a:spcBef>
              <a:spcAft>
                <a:spcPts val="0"/>
              </a:spcAft>
              <a:buClr>
                <a:srgbClr val="000000"/>
              </a:buClr>
              <a:buSzPts val="2100"/>
              <a:buChar char="•"/>
              <a:defRPr/>
            </a:lvl6pPr>
            <a:lvl7pPr indent="-361950" lvl="6" marL="3200400" algn="l">
              <a:lnSpc>
                <a:spcPct val="90000"/>
              </a:lnSpc>
              <a:spcBef>
                <a:spcPts val="4500"/>
              </a:spcBef>
              <a:spcAft>
                <a:spcPts val="0"/>
              </a:spcAft>
              <a:buClr>
                <a:srgbClr val="000000"/>
              </a:buClr>
              <a:buSzPts val="2100"/>
              <a:buChar char="•"/>
              <a:defRPr/>
            </a:lvl7pPr>
            <a:lvl8pPr indent="-361950" lvl="7" marL="3657600" algn="l">
              <a:lnSpc>
                <a:spcPct val="90000"/>
              </a:lnSpc>
              <a:spcBef>
                <a:spcPts val="4500"/>
              </a:spcBef>
              <a:spcAft>
                <a:spcPts val="0"/>
              </a:spcAft>
              <a:buClr>
                <a:srgbClr val="000000"/>
              </a:buClr>
              <a:buSzPts val="2100"/>
              <a:buChar char="•"/>
              <a:defRPr/>
            </a:lvl8pPr>
            <a:lvl9pPr indent="-361950" lvl="8" marL="4114800" algn="l">
              <a:lnSpc>
                <a:spcPct val="90000"/>
              </a:lnSpc>
              <a:spcBef>
                <a:spcPts val="4500"/>
              </a:spcBef>
              <a:spcAft>
                <a:spcPts val="0"/>
              </a:spcAft>
              <a:buClr>
                <a:srgbClr val="000000"/>
              </a:buClr>
              <a:buSzPts val="2100"/>
              <a:buChar char="•"/>
              <a:defRPr/>
            </a:lvl9pPr>
          </a:lstStyle>
          <a:p/>
        </p:txBody>
      </p:sp>
      <p:sp>
        <p:nvSpPr>
          <p:cNvPr id="24" name="Google Shape;24;p5"/>
          <p:cNvSpPr txBox="1"/>
          <p:nvPr>
            <p:ph idx="3" type="body"/>
          </p:nvPr>
        </p:nvSpPr>
        <p:spPr>
          <a:xfrm>
            <a:off x="1206500" y="11609910"/>
            <a:ext cx="21971100" cy="1116900"/>
          </a:xfrm>
          <a:prstGeom prst="rect">
            <a:avLst/>
          </a:prstGeom>
          <a:noFill/>
          <a:ln>
            <a:noFill/>
          </a:ln>
        </p:spPr>
        <p:txBody>
          <a:bodyPr anchorCtr="0" anchor="t" bIns="50800" lIns="50800" spcFirstLastPara="1" rIns="50800" wrap="square" tIns="50800">
            <a:noAutofit/>
          </a:bodyPr>
          <a:lstStyle>
            <a:lvl1pPr indent="-228600" lvl="0" marL="457200" algn="l">
              <a:lnSpc>
                <a:spcPct val="100000"/>
              </a:lnSpc>
              <a:spcBef>
                <a:spcPts val="0"/>
              </a:spcBef>
              <a:spcAft>
                <a:spcPts val="0"/>
              </a:spcAft>
              <a:buClr>
                <a:srgbClr val="000000"/>
              </a:buClr>
              <a:buSzPts val="5600"/>
              <a:buFont typeface="Helvetica Neue"/>
              <a:buNone/>
              <a:defRPr b="1" sz="5600"/>
            </a:lvl1pPr>
            <a:lvl2pPr indent="-228600" lvl="1" marL="914400" algn="l">
              <a:lnSpc>
                <a:spcPct val="100000"/>
              </a:lnSpc>
              <a:spcBef>
                <a:spcPts val="0"/>
              </a:spcBef>
              <a:spcAft>
                <a:spcPts val="0"/>
              </a:spcAft>
              <a:buClr>
                <a:srgbClr val="000000"/>
              </a:buClr>
              <a:buSzPts val="5600"/>
              <a:buFont typeface="Helvetica Neue"/>
              <a:buNone/>
              <a:defRPr b="1" sz="5600"/>
            </a:lvl2pPr>
            <a:lvl3pPr indent="-228600" lvl="2" marL="1371600" algn="l">
              <a:lnSpc>
                <a:spcPct val="100000"/>
              </a:lnSpc>
              <a:spcBef>
                <a:spcPts val="0"/>
              </a:spcBef>
              <a:spcAft>
                <a:spcPts val="0"/>
              </a:spcAft>
              <a:buClr>
                <a:srgbClr val="000000"/>
              </a:buClr>
              <a:buSzPts val="5600"/>
              <a:buFont typeface="Helvetica Neue"/>
              <a:buNone/>
              <a:defRPr b="1" sz="5600"/>
            </a:lvl3pPr>
            <a:lvl4pPr indent="-228600" lvl="3" marL="1828800" algn="l">
              <a:lnSpc>
                <a:spcPct val="100000"/>
              </a:lnSpc>
              <a:spcBef>
                <a:spcPts val="0"/>
              </a:spcBef>
              <a:spcAft>
                <a:spcPts val="0"/>
              </a:spcAft>
              <a:buClr>
                <a:srgbClr val="000000"/>
              </a:buClr>
              <a:buSzPts val="5600"/>
              <a:buFont typeface="Helvetica Neue"/>
              <a:buNone/>
              <a:defRPr b="1" sz="5600"/>
            </a:lvl4pPr>
            <a:lvl5pPr indent="-228600" lvl="4" marL="2286000" algn="l">
              <a:lnSpc>
                <a:spcPct val="100000"/>
              </a:lnSpc>
              <a:spcBef>
                <a:spcPts val="0"/>
              </a:spcBef>
              <a:spcAft>
                <a:spcPts val="0"/>
              </a:spcAft>
              <a:buClr>
                <a:srgbClr val="000000"/>
              </a:buClr>
              <a:buSzPts val="5600"/>
              <a:buFont typeface="Helvetica Neue"/>
              <a:buNone/>
              <a:defRPr b="1" sz="5600"/>
            </a:lvl5pPr>
            <a:lvl6pPr indent="-361950" lvl="5" marL="2743200" algn="l">
              <a:lnSpc>
                <a:spcPct val="90000"/>
              </a:lnSpc>
              <a:spcBef>
                <a:spcPts val="4500"/>
              </a:spcBef>
              <a:spcAft>
                <a:spcPts val="0"/>
              </a:spcAft>
              <a:buClr>
                <a:srgbClr val="000000"/>
              </a:buClr>
              <a:buSzPts val="2100"/>
              <a:buChar char="•"/>
              <a:defRPr/>
            </a:lvl6pPr>
            <a:lvl7pPr indent="-361950" lvl="6" marL="3200400" algn="l">
              <a:lnSpc>
                <a:spcPct val="90000"/>
              </a:lnSpc>
              <a:spcBef>
                <a:spcPts val="4500"/>
              </a:spcBef>
              <a:spcAft>
                <a:spcPts val="0"/>
              </a:spcAft>
              <a:buClr>
                <a:srgbClr val="000000"/>
              </a:buClr>
              <a:buSzPts val="2100"/>
              <a:buChar char="•"/>
              <a:defRPr/>
            </a:lvl7pPr>
            <a:lvl8pPr indent="-361950" lvl="7" marL="3657600" algn="l">
              <a:lnSpc>
                <a:spcPct val="90000"/>
              </a:lnSpc>
              <a:spcBef>
                <a:spcPts val="4500"/>
              </a:spcBef>
              <a:spcAft>
                <a:spcPts val="0"/>
              </a:spcAft>
              <a:buClr>
                <a:srgbClr val="000000"/>
              </a:buClr>
              <a:buSzPts val="2100"/>
              <a:buChar char="•"/>
              <a:defRPr/>
            </a:lvl8pPr>
            <a:lvl9pPr indent="-361950" lvl="8" marL="4114800" algn="l">
              <a:lnSpc>
                <a:spcPct val="90000"/>
              </a:lnSpc>
              <a:spcBef>
                <a:spcPts val="4500"/>
              </a:spcBef>
              <a:spcAft>
                <a:spcPts val="0"/>
              </a:spcAft>
              <a:buClr>
                <a:srgbClr val="000000"/>
              </a:buClr>
              <a:buSzPts val="2100"/>
              <a:buChar char="•"/>
              <a:defRPr/>
            </a:lvl9pPr>
          </a:lstStyle>
          <a:p/>
        </p:txBody>
      </p:sp>
      <p:sp>
        <p:nvSpPr>
          <p:cNvPr id="25" name="Google Shape;25;p5"/>
          <p:cNvSpPr txBox="1"/>
          <p:nvPr>
            <p:ph idx="12" type="sldNum"/>
          </p:nvPr>
        </p:nvSpPr>
        <p:spPr>
          <a:xfrm>
            <a:off x="12001499" y="13080999"/>
            <a:ext cx="368700" cy="374400"/>
          </a:xfrm>
          <a:prstGeom prst="rect">
            <a:avLst/>
          </a:prstGeom>
          <a:noFill/>
          <a:ln>
            <a:noFill/>
          </a:ln>
        </p:spPr>
        <p:txBody>
          <a:bodyPr anchorCtr="0" anchor="b" bIns="50800" lIns="50800" spcFirstLastPara="1" rIns="50800" wrap="square" tIns="50800">
            <a:noAutofit/>
          </a:bodyPr>
          <a:lstStyle>
            <a:lvl1pPr indent="0" lvl="0"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Photo Alt">
  <p:cSld name="Title &amp; Photo Alt">
    <p:spTree>
      <p:nvGrpSpPr>
        <p:cNvPr id="26" name="Shape 26"/>
        <p:cNvGrpSpPr/>
        <p:nvPr/>
      </p:nvGrpSpPr>
      <p:grpSpPr>
        <a:xfrm>
          <a:off x="0" y="0"/>
          <a:ext cx="0" cy="0"/>
          <a:chOff x="0" y="0"/>
          <a:chExt cx="0" cy="0"/>
        </a:xfrm>
      </p:grpSpPr>
      <p:sp>
        <p:nvSpPr>
          <p:cNvPr id="27" name="Google Shape;27;p6"/>
          <p:cNvSpPr/>
          <p:nvPr>
            <p:ph idx="2" type="pic"/>
          </p:nvPr>
        </p:nvSpPr>
        <p:spPr>
          <a:xfrm>
            <a:off x="10972800" y="-203200"/>
            <a:ext cx="12144900" cy="14135100"/>
          </a:xfrm>
          <a:prstGeom prst="rect">
            <a:avLst/>
          </a:prstGeom>
          <a:noFill/>
          <a:ln>
            <a:noFill/>
          </a:ln>
        </p:spPr>
      </p:sp>
      <p:sp>
        <p:nvSpPr>
          <p:cNvPr id="28" name="Google Shape;28;p6"/>
          <p:cNvSpPr txBox="1"/>
          <p:nvPr>
            <p:ph type="title"/>
          </p:nvPr>
        </p:nvSpPr>
        <p:spPr>
          <a:xfrm>
            <a:off x="1206500" y="1270000"/>
            <a:ext cx="9779100" cy="5882400"/>
          </a:xfrm>
          <a:prstGeom prst="rect">
            <a:avLst/>
          </a:prstGeom>
          <a:noFill/>
          <a:ln>
            <a:noFill/>
          </a:ln>
        </p:spPr>
        <p:txBody>
          <a:bodyPr anchorCtr="0" anchor="b" bIns="50800" lIns="50800" spcFirstLastPara="1" rIns="50800" wrap="square" tIns="50800">
            <a:noAutofit/>
          </a:bodyPr>
          <a:lstStyle>
            <a:lvl1pPr lvl="0" algn="l">
              <a:lnSpc>
                <a:spcPct val="80000"/>
              </a:lnSpc>
              <a:spcBef>
                <a:spcPts val="0"/>
              </a:spcBef>
              <a:spcAft>
                <a:spcPts val="0"/>
              </a:spcAft>
              <a:buClr>
                <a:srgbClr val="000000"/>
              </a:buClr>
              <a:buSzPts val="1900"/>
              <a:buNone/>
              <a:defRPr/>
            </a:lvl1pPr>
            <a:lvl2pPr lvl="1" algn="l">
              <a:lnSpc>
                <a:spcPct val="80000"/>
              </a:lnSpc>
              <a:spcBef>
                <a:spcPts val="0"/>
              </a:spcBef>
              <a:spcAft>
                <a:spcPts val="0"/>
              </a:spcAft>
              <a:buClr>
                <a:srgbClr val="000000"/>
              </a:buClr>
              <a:buSzPts val="1900"/>
              <a:buNone/>
              <a:defRPr/>
            </a:lvl2pPr>
            <a:lvl3pPr lvl="2" algn="l">
              <a:lnSpc>
                <a:spcPct val="80000"/>
              </a:lnSpc>
              <a:spcBef>
                <a:spcPts val="0"/>
              </a:spcBef>
              <a:spcAft>
                <a:spcPts val="0"/>
              </a:spcAft>
              <a:buClr>
                <a:srgbClr val="000000"/>
              </a:buClr>
              <a:buSzPts val="1900"/>
              <a:buNone/>
              <a:defRPr/>
            </a:lvl3pPr>
            <a:lvl4pPr lvl="3" algn="l">
              <a:lnSpc>
                <a:spcPct val="80000"/>
              </a:lnSpc>
              <a:spcBef>
                <a:spcPts val="0"/>
              </a:spcBef>
              <a:spcAft>
                <a:spcPts val="0"/>
              </a:spcAft>
              <a:buClr>
                <a:srgbClr val="000000"/>
              </a:buClr>
              <a:buSzPts val="1900"/>
              <a:buNone/>
              <a:defRPr/>
            </a:lvl4pPr>
            <a:lvl5pPr lvl="4" algn="l">
              <a:lnSpc>
                <a:spcPct val="80000"/>
              </a:lnSpc>
              <a:spcBef>
                <a:spcPts val="0"/>
              </a:spcBef>
              <a:spcAft>
                <a:spcPts val="0"/>
              </a:spcAft>
              <a:buClr>
                <a:srgbClr val="000000"/>
              </a:buClr>
              <a:buSzPts val="1900"/>
              <a:buNone/>
              <a:defRPr/>
            </a:lvl5pPr>
            <a:lvl6pPr lvl="5" algn="l">
              <a:lnSpc>
                <a:spcPct val="80000"/>
              </a:lnSpc>
              <a:spcBef>
                <a:spcPts val="0"/>
              </a:spcBef>
              <a:spcAft>
                <a:spcPts val="0"/>
              </a:spcAft>
              <a:buClr>
                <a:srgbClr val="000000"/>
              </a:buClr>
              <a:buSzPts val="1900"/>
              <a:buNone/>
              <a:defRPr/>
            </a:lvl6pPr>
            <a:lvl7pPr lvl="6" algn="l">
              <a:lnSpc>
                <a:spcPct val="80000"/>
              </a:lnSpc>
              <a:spcBef>
                <a:spcPts val="0"/>
              </a:spcBef>
              <a:spcAft>
                <a:spcPts val="0"/>
              </a:spcAft>
              <a:buClr>
                <a:srgbClr val="000000"/>
              </a:buClr>
              <a:buSzPts val="1900"/>
              <a:buNone/>
              <a:defRPr/>
            </a:lvl7pPr>
            <a:lvl8pPr lvl="7" algn="l">
              <a:lnSpc>
                <a:spcPct val="80000"/>
              </a:lnSpc>
              <a:spcBef>
                <a:spcPts val="0"/>
              </a:spcBef>
              <a:spcAft>
                <a:spcPts val="0"/>
              </a:spcAft>
              <a:buClr>
                <a:srgbClr val="000000"/>
              </a:buClr>
              <a:buSzPts val="1900"/>
              <a:buNone/>
              <a:defRPr/>
            </a:lvl8pPr>
            <a:lvl9pPr lvl="8" algn="l">
              <a:lnSpc>
                <a:spcPct val="80000"/>
              </a:lnSpc>
              <a:spcBef>
                <a:spcPts val="0"/>
              </a:spcBef>
              <a:spcAft>
                <a:spcPts val="0"/>
              </a:spcAft>
              <a:buClr>
                <a:srgbClr val="000000"/>
              </a:buClr>
              <a:buSzPts val="1900"/>
              <a:buNone/>
              <a:defRPr/>
            </a:lvl9pPr>
          </a:lstStyle>
          <a:p/>
        </p:txBody>
      </p:sp>
      <p:sp>
        <p:nvSpPr>
          <p:cNvPr id="29" name="Google Shape;29;p6"/>
          <p:cNvSpPr txBox="1"/>
          <p:nvPr>
            <p:ph idx="1" type="body"/>
          </p:nvPr>
        </p:nvSpPr>
        <p:spPr>
          <a:xfrm>
            <a:off x="1206500" y="7060576"/>
            <a:ext cx="9779100" cy="5385600"/>
          </a:xfrm>
          <a:prstGeom prst="rect">
            <a:avLst/>
          </a:prstGeom>
          <a:noFill/>
          <a:ln>
            <a:noFill/>
          </a:ln>
        </p:spPr>
        <p:txBody>
          <a:bodyPr anchorCtr="0" anchor="t" bIns="50800" lIns="50800" spcFirstLastPara="1" rIns="50800" wrap="square" tIns="50800">
            <a:noAutofit/>
          </a:bodyPr>
          <a:lstStyle>
            <a:lvl1pPr indent="-228600" lvl="0" marL="457200" algn="l">
              <a:lnSpc>
                <a:spcPct val="100000"/>
              </a:lnSpc>
              <a:spcBef>
                <a:spcPts val="0"/>
              </a:spcBef>
              <a:spcAft>
                <a:spcPts val="0"/>
              </a:spcAft>
              <a:buClr>
                <a:srgbClr val="000000"/>
              </a:buClr>
              <a:buSzPts val="5600"/>
              <a:buFont typeface="Helvetica Neue"/>
              <a:buNone/>
              <a:defRPr b="1" sz="5600"/>
            </a:lvl1pPr>
            <a:lvl2pPr indent="-228600" lvl="1" marL="914400" algn="l">
              <a:lnSpc>
                <a:spcPct val="100000"/>
              </a:lnSpc>
              <a:spcBef>
                <a:spcPts val="0"/>
              </a:spcBef>
              <a:spcAft>
                <a:spcPts val="0"/>
              </a:spcAft>
              <a:buClr>
                <a:srgbClr val="000000"/>
              </a:buClr>
              <a:buSzPts val="5600"/>
              <a:buFont typeface="Helvetica Neue"/>
              <a:buNone/>
              <a:defRPr b="1" sz="5600"/>
            </a:lvl2pPr>
            <a:lvl3pPr indent="-228600" lvl="2" marL="1371600" algn="l">
              <a:lnSpc>
                <a:spcPct val="100000"/>
              </a:lnSpc>
              <a:spcBef>
                <a:spcPts val="0"/>
              </a:spcBef>
              <a:spcAft>
                <a:spcPts val="0"/>
              </a:spcAft>
              <a:buClr>
                <a:srgbClr val="000000"/>
              </a:buClr>
              <a:buSzPts val="5600"/>
              <a:buFont typeface="Helvetica Neue"/>
              <a:buNone/>
              <a:defRPr b="1" sz="5600"/>
            </a:lvl3pPr>
            <a:lvl4pPr indent="-228600" lvl="3" marL="1828800" algn="l">
              <a:lnSpc>
                <a:spcPct val="100000"/>
              </a:lnSpc>
              <a:spcBef>
                <a:spcPts val="0"/>
              </a:spcBef>
              <a:spcAft>
                <a:spcPts val="0"/>
              </a:spcAft>
              <a:buClr>
                <a:srgbClr val="000000"/>
              </a:buClr>
              <a:buSzPts val="5600"/>
              <a:buFont typeface="Helvetica Neue"/>
              <a:buNone/>
              <a:defRPr b="1" sz="5600"/>
            </a:lvl4pPr>
            <a:lvl5pPr indent="-228600" lvl="4" marL="2286000" algn="l">
              <a:lnSpc>
                <a:spcPct val="100000"/>
              </a:lnSpc>
              <a:spcBef>
                <a:spcPts val="0"/>
              </a:spcBef>
              <a:spcAft>
                <a:spcPts val="0"/>
              </a:spcAft>
              <a:buClr>
                <a:srgbClr val="000000"/>
              </a:buClr>
              <a:buSzPts val="5600"/>
              <a:buFont typeface="Helvetica Neue"/>
              <a:buNone/>
              <a:defRPr b="1" sz="5600"/>
            </a:lvl5pPr>
            <a:lvl6pPr indent="-361950" lvl="5" marL="2743200" algn="l">
              <a:lnSpc>
                <a:spcPct val="90000"/>
              </a:lnSpc>
              <a:spcBef>
                <a:spcPts val="4500"/>
              </a:spcBef>
              <a:spcAft>
                <a:spcPts val="0"/>
              </a:spcAft>
              <a:buClr>
                <a:srgbClr val="000000"/>
              </a:buClr>
              <a:buSzPts val="2100"/>
              <a:buChar char="•"/>
              <a:defRPr/>
            </a:lvl6pPr>
            <a:lvl7pPr indent="-361950" lvl="6" marL="3200400" algn="l">
              <a:lnSpc>
                <a:spcPct val="90000"/>
              </a:lnSpc>
              <a:spcBef>
                <a:spcPts val="4500"/>
              </a:spcBef>
              <a:spcAft>
                <a:spcPts val="0"/>
              </a:spcAft>
              <a:buClr>
                <a:srgbClr val="000000"/>
              </a:buClr>
              <a:buSzPts val="2100"/>
              <a:buChar char="•"/>
              <a:defRPr/>
            </a:lvl7pPr>
            <a:lvl8pPr indent="-361950" lvl="7" marL="3657600" algn="l">
              <a:lnSpc>
                <a:spcPct val="90000"/>
              </a:lnSpc>
              <a:spcBef>
                <a:spcPts val="4500"/>
              </a:spcBef>
              <a:spcAft>
                <a:spcPts val="0"/>
              </a:spcAft>
              <a:buClr>
                <a:srgbClr val="000000"/>
              </a:buClr>
              <a:buSzPts val="2100"/>
              <a:buChar char="•"/>
              <a:defRPr/>
            </a:lvl8pPr>
            <a:lvl9pPr indent="-361950" lvl="8" marL="4114800" algn="l">
              <a:lnSpc>
                <a:spcPct val="90000"/>
              </a:lnSpc>
              <a:spcBef>
                <a:spcPts val="4500"/>
              </a:spcBef>
              <a:spcAft>
                <a:spcPts val="0"/>
              </a:spcAft>
              <a:buClr>
                <a:srgbClr val="000000"/>
              </a:buClr>
              <a:buSzPts val="2100"/>
              <a:buChar char="•"/>
              <a:defRPr/>
            </a:lvl9pPr>
          </a:lstStyle>
          <a:p/>
        </p:txBody>
      </p:sp>
      <p:sp>
        <p:nvSpPr>
          <p:cNvPr id="30" name="Google Shape;30;p6"/>
          <p:cNvSpPr txBox="1"/>
          <p:nvPr>
            <p:ph idx="12" type="sldNum"/>
          </p:nvPr>
        </p:nvSpPr>
        <p:spPr>
          <a:xfrm>
            <a:off x="12001499" y="13085233"/>
            <a:ext cx="368700" cy="374400"/>
          </a:xfrm>
          <a:prstGeom prst="rect">
            <a:avLst/>
          </a:prstGeom>
          <a:noFill/>
          <a:ln>
            <a:noFill/>
          </a:ln>
        </p:spPr>
        <p:txBody>
          <a:bodyPr anchorCtr="0" anchor="b" bIns="50800" lIns="50800" spcFirstLastPara="1" rIns="50800" wrap="square" tIns="50800">
            <a:noAutofit/>
          </a:bodyPr>
          <a:lstStyle>
            <a:lvl1pPr indent="0" lvl="0"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p:spTree>
      <p:nvGrpSpPr>
        <p:cNvPr id="31" name="Shape 31"/>
        <p:cNvGrpSpPr/>
        <p:nvPr/>
      </p:nvGrpSpPr>
      <p:grpSpPr>
        <a:xfrm>
          <a:off x="0" y="0"/>
          <a:ext cx="0" cy="0"/>
          <a:chOff x="0" y="0"/>
          <a:chExt cx="0" cy="0"/>
        </a:xfrm>
      </p:grpSpPr>
      <p:sp>
        <p:nvSpPr>
          <p:cNvPr id="32" name="Google Shape;32;p7"/>
          <p:cNvSpPr txBox="1"/>
          <p:nvPr>
            <p:ph type="title"/>
          </p:nvPr>
        </p:nvSpPr>
        <p:spPr>
          <a:xfrm>
            <a:off x="1206500" y="1079500"/>
            <a:ext cx="21971100" cy="1432800"/>
          </a:xfrm>
          <a:prstGeom prst="rect">
            <a:avLst/>
          </a:prstGeom>
          <a:noFill/>
          <a:ln>
            <a:noFill/>
          </a:ln>
        </p:spPr>
        <p:txBody>
          <a:bodyPr anchorCtr="0" anchor="t" bIns="50800" lIns="50800" spcFirstLastPara="1" rIns="50800" wrap="square" tIns="50800">
            <a:noAutofit/>
          </a:bodyPr>
          <a:lstStyle>
            <a:lvl1pPr lvl="0" algn="l">
              <a:lnSpc>
                <a:spcPct val="80000"/>
              </a:lnSpc>
              <a:spcBef>
                <a:spcPts val="0"/>
              </a:spcBef>
              <a:spcAft>
                <a:spcPts val="0"/>
              </a:spcAft>
              <a:buClr>
                <a:srgbClr val="000000"/>
              </a:buClr>
              <a:buSzPts val="1900"/>
              <a:buNone/>
              <a:defRPr/>
            </a:lvl1pPr>
            <a:lvl2pPr lvl="1" algn="l">
              <a:lnSpc>
                <a:spcPct val="80000"/>
              </a:lnSpc>
              <a:spcBef>
                <a:spcPts val="0"/>
              </a:spcBef>
              <a:spcAft>
                <a:spcPts val="0"/>
              </a:spcAft>
              <a:buClr>
                <a:srgbClr val="000000"/>
              </a:buClr>
              <a:buSzPts val="1900"/>
              <a:buNone/>
              <a:defRPr/>
            </a:lvl2pPr>
            <a:lvl3pPr lvl="2" algn="l">
              <a:lnSpc>
                <a:spcPct val="80000"/>
              </a:lnSpc>
              <a:spcBef>
                <a:spcPts val="0"/>
              </a:spcBef>
              <a:spcAft>
                <a:spcPts val="0"/>
              </a:spcAft>
              <a:buClr>
                <a:srgbClr val="000000"/>
              </a:buClr>
              <a:buSzPts val="1900"/>
              <a:buNone/>
              <a:defRPr/>
            </a:lvl3pPr>
            <a:lvl4pPr lvl="3" algn="l">
              <a:lnSpc>
                <a:spcPct val="80000"/>
              </a:lnSpc>
              <a:spcBef>
                <a:spcPts val="0"/>
              </a:spcBef>
              <a:spcAft>
                <a:spcPts val="0"/>
              </a:spcAft>
              <a:buClr>
                <a:srgbClr val="000000"/>
              </a:buClr>
              <a:buSzPts val="1900"/>
              <a:buNone/>
              <a:defRPr/>
            </a:lvl4pPr>
            <a:lvl5pPr lvl="4" algn="l">
              <a:lnSpc>
                <a:spcPct val="80000"/>
              </a:lnSpc>
              <a:spcBef>
                <a:spcPts val="0"/>
              </a:spcBef>
              <a:spcAft>
                <a:spcPts val="0"/>
              </a:spcAft>
              <a:buClr>
                <a:srgbClr val="000000"/>
              </a:buClr>
              <a:buSzPts val="1900"/>
              <a:buNone/>
              <a:defRPr/>
            </a:lvl5pPr>
            <a:lvl6pPr lvl="5" algn="l">
              <a:lnSpc>
                <a:spcPct val="80000"/>
              </a:lnSpc>
              <a:spcBef>
                <a:spcPts val="0"/>
              </a:spcBef>
              <a:spcAft>
                <a:spcPts val="0"/>
              </a:spcAft>
              <a:buClr>
                <a:srgbClr val="000000"/>
              </a:buClr>
              <a:buSzPts val="1900"/>
              <a:buNone/>
              <a:defRPr/>
            </a:lvl6pPr>
            <a:lvl7pPr lvl="6" algn="l">
              <a:lnSpc>
                <a:spcPct val="80000"/>
              </a:lnSpc>
              <a:spcBef>
                <a:spcPts val="0"/>
              </a:spcBef>
              <a:spcAft>
                <a:spcPts val="0"/>
              </a:spcAft>
              <a:buClr>
                <a:srgbClr val="000000"/>
              </a:buClr>
              <a:buSzPts val="1900"/>
              <a:buNone/>
              <a:defRPr/>
            </a:lvl7pPr>
            <a:lvl8pPr lvl="7" algn="l">
              <a:lnSpc>
                <a:spcPct val="80000"/>
              </a:lnSpc>
              <a:spcBef>
                <a:spcPts val="0"/>
              </a:spcBef>
              <a:spcAft>
                <a:spcPts val="0"/>
              </a:spcAft>
              <a:buClr>
                <a:srgbClr val="000000"/>
              </a:buClr>
              <a:buSzPts val="1900"/>
              <a:buNone/>
              <a:defRPr/>
            </a:lvl8pPr>
            <a:lvl9pPr lvl="8" algn="l">
              <a:lnSpc>
                <a:spcPct val="80000"/>
              </a:lnSpc>
              <a:spcBef>
                <a:spcPts val="0"/>
              </a:spcBef>
              <a:spcAft>
                <a:spcPts val="0"/>
              </a:spcAft>
              <a:buClr>
                <a:srgbClr val="000000"/>
              </a:buClr>
              <a:buSzPts val="1900"/>
              <a:buNone/>
              <a:defRPr/>
            </a:lvl9pPr>
          </a:lstStyle>
          <a:p/>
        </p:txBody>
      </p:sp>
      <p:sp>
        <p:nvSpPr>
          <p:cNvPr id="33" name="Google Shape;33;p7"/>
          <p:cNvSpPr txBox="1"/>
          <p:nvPr>
            <p:ph idx="1" type="body"/>
          </p:nvPr>
        </p:nvSpPr>
        <p:spPr>
          <a:xfrm>
            <a:off x="1206500" y="2372962"/>
            <a:ext cx="21971100" cy="934500"/>
          </a:xfrm>
          <a:prstGeom prst="rect">
            <a:avLst/>
          </a:prstGeom>
          <a:noFill/>
          <a:ln>
            <a:noFill/>
          </a:ln>
        </p:spPr>
        <p:txBody>
          <a:bodyPr anchorCtr="0" anchor="t" bIns="45725" lIns="45725" spcFirstLastPara="1" rIns="45725" wrap="square" tIns="45725">
            <a:noAutofit/>
          </a:bodyPr>
          <a:lstStyle>
            <a:lvl1pPr indent="-228600" lvl="0" marL="457200" algn="l">
              <a:lnSpc>
                <a:spcPct val="100000"/>
              </a:lnSpc>
              <a:spcBef>
                <a:spcPts val="0"/>
              </a:spcBef>
              <a:spcAft>
                <a:spcPts val="0"/>
              </a:spcAft>
              <a:buClr>
                <a:srgbClr val="000000"/>
              </a:buClr>
              <a:buSzPts val="5600"/>
              <a:buFont typeface="Helvetica Neue"/>
              <a:buNone/>
              <a:defRPr b="1" sz="5600"/>
            </a:lvl1pPr>
            <a:lvl2pPr indent="-361950" lvl="1" marL="914400" algn="l">
              <a:lnSpc>
                <a:spcPct val="90000"/>
              </a:lnSpc>
              <a:spcBef>
                <a:spcPts val="4500"/>
              </a:spcBef>
              <a:spcAft>
                <a:spcPts val="0"/>
              </a:spcAft>
              <a:buClr>
                <a:srgbClr val="000000"/>
              </a:buClr>
              <a:buSzPts val="2100"/>
              <a:buChar char="•"/>
              <a:defRPr/>
            </a:lvl2pPr>
            <a:lvl3pPr indent="-361950" lvl="2" marL="1371600" algn="l">
              <a:lnSpc>
                <a:spcPct val="90000"/>
              </a:lnSpc>
              <a:spcBef>
                <a:spcPts val="4500"/>
              </a:spcBef>
              <a:spcAft>
                <a:spcPts val="0"/>
              </a:spcAft>
              <a:buClr>
                <a:srgbClr val="000000"/>
              </a:buClr>
              <a:buSzPts val="2100"/>
              <a:buChar char="•"/>
              <a:defRPr/>
            </a:lvl3pPr>
            <a:lvl4pPr indent="-361950" lvl="3" marL="1828800" algn="l">
              <a:lnSpc>
                <a:spcPct val="90000"/>
              </a:lnSpc>
              <a:spcBef>
                <a:spcPts val="4500"/>
              </a:spcBef>
              <a:spcAft>
                <a:spcPts val="0"/>
              </a:spcAft>
              <a:buClr>
                <a:srgbClr val="000000"/>
              </a:buClr>
              <a:buSzPts val="2100"/>
              <a:buChar char="•"/>
              <a:defRPr/>
            </a:lvl4pPr>
            <a:lvl5pPr indent="-361950" lvl="4" marL="2286000" algn="l">
              <a:lnSpc>
                <a:spcPct val="90000"/>
              </a:lnSpc>
              <a:spcBef>
                <a:spcPts val="4500"/>
              </a:spcBef>
              <a:spcAft>
                <a:spcPts val="0"/>
              </a:spcAft>
              <a:buClr>
                <a:srgbClr val="000000"/>
              </a:buClr>
              <a:buSzPts val="2100"/>
              <a:buChar char="•"/>
              <a:defRPr/>
            </a:lvl5pPr>
            <a:lvl6pPr indent="-361950" lvl="5" marL="2743200" algn="l">
              <a:lnSpc>
                <a:spcPct val="90000"/>
              </a:lnSpc>
              <a:spcBef>
                <a:spcPts val="4500"/>
              </a:spcBef>
              <a:spcAft>
                <a:spcPts val="0"/>
              </a:spcAft>
              <a:buClr>
                <a:srgbClr val="000000"/>
              </a:buClr>
              <a:buSzPts val="2100"/>
              <a:buChar char="•"/>
              <a:defRPr/>
            </a:lvl6pPr>
            <a:lvl7pPr indent="-361950" lvl="6" marL="3200400" algn="l">
              <a:lnSpc>
                <a:spcPct val="90000"/>
              </a:lnSpc>
              <a:spcBef>
                <a:spcPts val="4500"/>
              </a:spcBef>
              <a:spcAft>
                <a:spcPts val="0"/>
              </a:spcAft>
              <a:buClr>
                <a:srgbClr val="000000"/>
              </a:buClr>
              <a:buSzPts val="2100"/>
              <a:buChar char="•"/>
              <a:defRPr/>
            </a:lvl7pPr>
            <a:lvl8pPr indent="-361950" lvl="7" marL="3657600" algn="l">
              <a:lnSpc>
                <a:spcPct val="90000"/>
              </a:lnSpc>
              <a:spcBef>
                <a:spcPts val="4500"/>
              </a:spcBef>
              <a:spcAft>
                <a:spcPts val="0"/>
              </a:spcAft>
              <a:buClr>
                <a:srgbClr val="000000"/>
              </a:buClr>
              <a:buSzPts val="2100"/>
              <a:buChar char="•"/>
              <a:defRPr/>
            </a:lvl8pPr>
            <a:lvl9pPr indent="-361950" lvl="8" marL="4114800" algn="l">
              <a:lnSpc>
                <a:spcPct val="90000"/>
              </a:lnSpc>
              <a:spcBef>
                <a:spcPts val="4500"/>
              </a:spcBef>
              <a:spcAft>
                <a:spcPts val="0"/>
              </a:spcAft>
              <a:buClr>
                <a:srgbClr val="000000"/>
              </a:buClr>
              <a:buSzPts val="2100"/>
              <a:buChar char="•"/>
              <a:defRPr/>
            </a:lvl9pPr>
          </a:lstStyle>
          <a:p/>
        </p:txBody>
      </p:sp>
      <p:sp>
        <p:nvSpPr>
          <p:cNvPr id="34" name="Google Shape;34;p7"/>
          <p:cNvSpPr txBox="1"/>
          <p:nvPr>
            <p:ph idx="2" type="body"/>
          </p:nvPr>
        </p:nvSpPr>
        <p:spPr>
          <a:xfrm>
            <a:off x="1206500" y="4248504"/>
            <a:ext cx="21971100" cy="8256000"/>
          </a:xfrm>
          <a:prstGeom prst="rect">
            <a:avLst/>
          </a:prstGeom>
          <a:noFill/>
          <a:ln>
            <a:noFill/>
          </a:ln>
        </p:spPr>
        <p:txBody>
          <a:bodyPr anchorCtr="0" anchor="t" bIns="50800" lIns="50800" spcFirstLastPara="1" rIns="50800" wrap="square" tIns="50800">
            <a:noAutofit/>
          </a:bodyPr>
          <a:lstStyle>
            <a:lvl1pPr indent="-361950" lvl="0" marL="457200" algn="l">
              <a:lnSpc>
                <a:spcPct val="90000"/>
              </a:lnSpc>
              <a:spcBef>
                <a:spcPts val="4500"/>
              </a:spcBef>
              <a:spcAft>
                <a:spcPts val="0"/>
              </a:spcAft>
              <a:buClr>
                <a:srgbClr val="000000"/>
              </a:buClr>
              <a:buSzPts val="2100"/>
              <a:buChar char="•"/>
              <a:defRPr/>
            </a:lvl1pPr>
            <a:lvl2pPr indent="-361950" lvl="1" marL="914400" algn="l">
              <a:lnSpc>
                <a:spcPct val="90000"/>
              </a:lnSpc>
              <a:spcBef>
                <a:spcPts val="4500"/>
              </a:spcBef>
              <a:spcAft>
                <a:spcPts val="0"/>
              </a:spcAft>
              <a:buClr>
                <a:srgbClr val="000000"/>
              </a:buClr>
              <a:buSzPts val="2100"/>
              <a:buChar char="•"/>
              <a:defRPr/>
            </a:lvl2pPr>
            <a:lvl3pPr indent="-361950" lvl="2" marL="1371600" algn="l">
              <a:lnSpc>
                <a:spcPct val="90000"/>
              </a:lnSpc>
              <a:spcBef>
                <a:spcPts val="4500"/>
              </a:spcBef>
              <a:spcAft>
                <a:spcPts val="0"/>
              </a:spcAft>
              <a:buClr>
                <a:srgbClr val="000000"/>
              </a:buClr>
              <a:buSzPts val="2100"/>
              <a:buChar char="•"/>
              <a:defRPr/>
            </a:lvl3pPr>
            <a:lvl4pPr indent="-361950" lvl="3" marL="1828800" algn="l">
              <a:lnSpc>
                <a:spcPct val="90000"/>
              </a:lnSpc>
              <a:spcBef>
                <a:spcPts val="4500"/>
              </a:spcBef>
              <a:spcAft>
                <a:spcPts val="0"/>
              </a:spcAft>
              <a:buClr>
                <a:srgbClr val="000000"/>
              </a:buClr>
              <a:buSzPts val="2100"/>
              <a:buChar char="•"/>
              <a:defRPr/>
            </a:lvl4pPr>
            <a:lvl5pPr indent="-361950" lvl="4" marL="2286000" algn="l">
              <a:lnSpc>
                <a:spcPct val="90000"/>
              </a:lnSpc>
              <a:spcBef>
                <a:spcPts val="4500"/>
              </a:spcBef>
              <a:spcAft>
                <a:spcPts val="0"/>
              </a:spcAft>
              <a:buClr>
                <a:srgbClr val="000000"/>
              </a:buClr>
              <a:buSzPts val="2100"/>
              <a:buChar char="•"/>
              <a:defRPr/>
            </a:lvl5pPr>
            <a:lvl6pPr indent="-361950" lvl="5" marL="2743200" algn="l">
              <a:lnSpc>
                <a:spcPct val="90000"/>
              </a:lnSpc>
              <a:spcBef>
                <a:spcPts val="4500"/>
              </a:spcBef>
              <a:spcAft>
                <a:spcPts val="0"/>
              </a:spcAft>
              <a:buClr>
                <a:srgbClr val="000000"/>
              </a:buClr>
              <a:buSzPts val="2100"/>
              <a:buChar char="•"/>
              <a:defRPr/>
            </a:lvl6pPr>
            <a:lvl7pPr indent="-361950" lvl="6" marL="3200400" algn="l">
              <a:lnSpc>
                <a:spcPct val="90000"/>
              </a:lnSpc>
              <a:spcBef>
                <a:spcPts val="4500"/>
              </a:spcBef>
              <a:spcAft>
                <a:spcPts val="0"/>
              </a:spcAft>
              <a:buClr>
                <a:srgbClr val="000000"/>
              </a:buClr>
              <a:buSzPts val="2100"/>
              <a:buChar char="•"/>
              <a:defRPr/>
            </a:lvl7pPr>
            <a:lvl8pPr indent="-361950" lvl="7" marL="3657600" algn="l">
              <a:lnSpc>
                <a:spcPct val="90000"/>
              </a:lnSpc>
              <a:spcBef>
                <a:spcPts val="4500"/>
              </a:spcBef>
              <a:spcAft>
                <a:spcPts val="0"/>
              </a:spcAft>
              <a:buClr>
                <a:srgbClr val="000000"/>
              </a:buClr>
              <a:buSzPts val="2100"/>
              <a:buChar char="•"/>
              <a:defRPr/>
            </a:lvl8pPr>
            <a:lvl9pPr indent="-361950" lvl="8" marL="4114800" algn="l">
              <a:lnSpc>
                <a:spcPct val="90000"/>
              </a:lnSpc>
              <a:spcBef>
                <a:spcPts val="4500"/>
              </a:spcBef>
              <a:spcAft>
                <a:spcPts val="0"/>
              </a:spcAft>
              <a:buClr>
                <a:srgbClr val="000000"/>
              </a:buClr>
              <a:buSzPts val="2100"/>
              <a:buChar char="•"/>
              <a:defRPr/>
            </a:lvl9pPr>
          </a:lstStyle>
          <a:p/>
        </p:txBody>
      </p:sp>
      <p:sp>
        <p:nvSpPr>
          <p:cNvPr id="35" name="Google Shape;35;p7"/>
          <p:cNvSpPr txBox="1"/>
          <p:nvPr>
            <p:ph idx="12" type="sldNum"/>
          </p:nvPr>
        </p:nvSpPr>
        <p:spPr>
          <a:xfrm>
            <a:off x="12001499" y="13080999"/>
            <a:ext cx="368700" cy="374400"/>
          </a:xfrm>
          <a:prstGeom prst="rect">
            <a:avLst/>
          </a:prstGeom>
          <a:noFill/>
          <a:ln>
            <a:noFill/>
          </a:ln>
        </p:spPr>
        <p:txBody>
          <a:bodyPr anchorCtr="0" anchor="b" bIns="50800" lIns="50800" spcFirstLastPara="1" rIns="50800" wrap="square" tIns="50800">
            <a:noAutofit/>
          </a:bodyPr>
          <a:lstStyle>
            <a:lvl1pPr indent="0" lvl="0"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36" name="Shape 36"/>
        <p:cNvGrpSpPr/>
        <p:nvPr/>
      </p:nvGrpSpPr>
      <p:grpSpPr>
        <a:xfrm>
          <a:off x="0" y="0"/>
          <a:ext cx="0" cy="0"/>
          <a:chOff x="0" y="0"/>
          <a:chExt cx="0" cy="0"/>
        </a:xfrm>
      </p:grpSpPr>
      <p:sp>
        <p:nvSpPr>
          <p:cNvPr id="37" name="Google Shape;37;p8"/>
          <p:cNvSpPr txBox="1"/>
          <p:nvPr>
            <p:ph idx="1" type="body"/>
          </p:nvPr>
        </p:nvSpPr>
        <p:spPr>
          <a:xfrm>
            <a:off x="1206500" y="4248504"/>
            <a:ext cx="21971100" cy="8256000"/>
          </a:xfrm>
          <a:prstGeom prst="rect">
            <a:avLst/>
          </a:prstGeom>
          <a:noFill/>
          <a:ln>
            <a:noFill/>
          </a:ln>
        </p:spPr>
        <p:txBody>
          <a:bodyPr anchorCtr="0" anchor="t" bIns="50800" lIns="50800" spcFirstLastPara="1" rIns="50800" wrap="square" tIns="50800">
            <a:noAutofit/>
          </a:bodyPr>
          <a:lstStyle>
            <a:lvl1pPr indent="-361950" lvl="0" marL="457200" algn="l">
              <a:lnSpc>
                <a:spcPct val="90000"/>
              </a:lnSpc>
              <a:spcBef>
                <a:spcPts val="4500"/>
              </a:spcBef>
              <a:spcAft>
                <a:spcPts val="0"/>
              </a:spcAft>
              <a:buClr>
                <a:srgbClr val="000000"/>
              </a:buClr>
              <a:buSzPts val="2100"/>
              <a:buChar char="•"/>
              <a:defRPr/>
            </a:lvl1pPr>
            <a:lvl2pPr indent="-361950" lvl="1" marL="914400" algn="l">
              <a:lnSpc>
                <a:spcPct val="90000"/>
              </a:lnSpc>
              <a:spcBef>
                <a:spcPts val="4500"/>
              </a:spcBef>
              <a:spcAft>
                <a:spcPts val="0"/>
              </a:spcAft>
              <a:buClr>
                <a:srgbClr val="000000"/>
              </a:buClr>
              <a:buSzPts val="2100"/>
              <a:buChar char="•"/>
              <a:defRPr/>
            </a:lvl2pPr>
            <a:lvl3pPr indent="-361950" lvl="2" marL="1371600" algn="l">
              <a:lnSpc>
                <a:spcPct val="90000"/>
              </a:lnSpc>
              <a:spcBef>
                <a:spcPts val="4500"/>
              </a:spcBef>
              <a:spcAft>
                <a:spcPts val="0"/>
              </a:spcAft>
              <a:buClr>
                <a:srgbClr val="000000"/>
              </a:buClr>
              <a:buSzPts val="2100"/>
              <a:buChar char="•"/>
              <a:defRPr/>
            </a:lvl3pPr>
            <a:lvl4pPr indent="-361950" lvl="3" marL="1828800" algn="l">
              <a:lnSpc>
                <a:spcPct val="90000"/>
              </a:lnSpc>
              <a:spcBef>
                <a:spcPts val="4500"/>
              </a:spcBef>
              <a:spcAft>
                <a:spcPts val="0"/>
              </a:spcAft>
              <a:buClr>
                <a:srgbClr val="000000"/>
              </a:buClr>
              <a:buSzPts val="2100"/>
              <a:buChar char="•"/>
              <a:defRPr/>
            </a:lvl4pPr>
            <a:lvl5pPr indent="-361950" lvl="4" marL="2286000" algn="l">
              <a:lnSpc>
                <a:spcPct val="90000"/>
              </a:lnSpc>
              <a:spcBef>
                <a:spcPts val="4500"/>
              </a:spcBef>
              <a:spcAft>
                <a:spcPts val="0"/>
              </a:spcAft>
              <a:buClr>
                <a:srgbClr val="000000"/>
              </a:buClr>
              <a:buSzPts val="2100"/>
              <a:buChar char="•"/>
              <a:defRPr/>
            </a:lvl5pPr>
            <a:lvl6pPr indent="-361950" lvl="5" marL="2743200" algn="l">
              <a:lnSpc>
                <a:spcPct val="90000"/>
              </a:lnSpc>
              <a:spcBef>
                <a:spcPts val="4500"/>
              </a:spcBef>
              <a:spcAft>
                <a:spcPts val="0"/>
              </a:spcAft>
              <a:buClr>
                <a:srgbClr val="000000"/>
              </a:buClr>
              <a:buSzPts val="2100"/>
              <a:buChar char="•"/>
              <a:defRPr/>
            </a:lvl6pPr>
            <a:lvl7pPr indent="-361950" lvl="6" marL="3200400" algn="l">
              <a:lnSpc>
                <a:spcPct val="90000"/>
              </a:lnSpc>
              <a:spcBef>
                <a:spcPts val="4500"/>
              </a:spcBef>
              <a:spcAft>
                <a:spcPts val="0"/>
              </a:spcAft>
              <a:buClr>
                <a:srgbClr val="000000"/>
              </a:buClr>
              <a:buSzPts val="2100"/>
              <a:buChar char="•"/>
              <a:defRPr/>
            </a:lvl7pPr>
            <a:lvl8pPr indent="-361950" lvl="7" marL="3657600" algn="l">
              <a:lnSpc>
                <a:spcPct val="90000"/>
              </a:lnSpc>
              <a:spcBef>
                <a:spcPts val="4500"/>
              </a:spcBef>
              <a:spcAft>
                <a:spcPts val="0"/>
              </a:spcAft>
              <a:buClr>
                <a:srgbClr val="000000"/>
              </a:buClr>
              <a:buSzPts val="2100"/>
              <a:buChar char="•"/>
              <a:defRPr/>
            </a:lvl8pPr>
            <a:lvl9pPr indent="-361950" lvl="8" marL="4114800" algn="l">
              <a:lnSpc>
                <a:spcPct val="90000"/>
              </a:lnSpc>
              <a:spcBef>
                <a:spcPts val="4500"/>
              </a:spcBef>
              <a:spcAft>
                <a:spcPts val="0"/>
              </a:spcAft>
              <a:buClr>
                <a:srgbClr val="000000"/>
              </a:buClr>
              <a:buSzPts val="2100"/>
              <a:buChar char="•"/>
              <a:defRPr/>
            </a:lvl9pPr>
          </a:lstStyle>
          <a:p/>
        </p:txBody>
      </p:sp>
      <p:sp>
        <p:nvSpPr>
          <p:cNvPr id="38" name="Google Shape;38;p8"/>
          <p:cNvSpPr txBox="1"/>
          <p:nvPr>
            <p:ph idx="12" type="sldNum"/>
          </p:nvPr>
        </p:nvSpPr>
        <p:spPr>
          <a:xfrm>
            <a:off x="12001499" y="13080999"/>
            <a:ext cx="368700" cy="374400"/>
          </a:xfrm>
          <a:prstGeom prst="rect">
            <a:avLst/>
          </a:prstGeom>
          <a:noFill/>
          <a:ln>
            <a:noFill/>
          </a:ln>
        </p:spPr>
        <p:txBody>
          <a:bodyPr anchorCtr="0" anchor="b" bIns="50800" lIns="50800" spcFirstLastPara="1" rIns="50800" wrap="square" tIns="50800">
            <a:noAutofit/>
          </a:bodyPr>
          <a:lstStyle>
            <a:lvl1pPr indent="0" lvl="0"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p:cSld name="Title, Bullets &amp; Photo">
    <p:spTree>
      <p:nvGrpSpPr>
        <p:cNvPr id="39" name="Shape 39"/>
        <p:cNvGrpSpPr/>
        <p:nvPr/>
      </p:nvGrpSpPr>
      <p:grpSpPr>
        <a:xfrm>
          <a:off x="0" y="0"/>
          <a:ext cx="0" cy="0"/>
          <a:chOff x="0" y="0"/>
          <a:chExt cx="0" cy="0"/>
        </a:xfrm>
      </p:grpSpPr>
      <p:sp>
        <p:nvSpPr>
          <p:cNvPr id="40" name="Google Shape;40;p9"/>
          <p:cNvSpPr txBox="1"/>
          <p:nvPr>
            <p:ph idx="1" type="body"/>
          </p:nvPr>
        </p:nvSpPr>
        <p:spPr>
          <a:xfrm>
            <a:off x="1206500" y="2372962"/>
            <a:ext cx="9779100" cy="934500"/>
          </a:xfrm>
          <a:prstGeom prst="rect">
            <a:avLst/>
          </a:prstGeom>
          <a:noFill/>
          <a:ln>
            <a:noFill/>
          </a:ln>
        </p:spPr>
        <p:txBody>
          <a:bodyPr anchorCtr="0" anchor="t" bIns="45725" lIns="45725" spcFirstLastPara="1" rIns="45725" wrap="square" tIns="45725">
            <a:noAutofit/>
          </a:bodyPr>
          <a:lstStyle>
            <a:lvl1pPr indent="-228600" lvl="0" marL="457200" algn="l">
              <a:lnSpc>
                <a:spcPct val="100000"/>
              </a:lnSpc>
              <a:spcBef>
                <a:spcPts val="0"/>
              </a:spcBef>
              <a:spcAft>
                <a:spcPts val="0"/>
              </a:spcAft>
              <a:buClr>
                <a:srgbClr val="000000"/>
              </a:buClr>
              <a:buSzPts val="5600"/>
              <a:buFont typeface="Helvetica Neue"/>
              <a:buNone/>
              <a:defRPr b="1" sz="5600"/>
            </a:lvl1pPr>
            <a:lvl2pPr indent="-361950" lvl="1" marL="914400" algn="l">
              <a:lnSpc>
                <a:spcPct val="90000"/>
              </a:lnSpc>
              <a:spcBef>
                <a:spcPts val="4500"/>
              </a:spcBef>
              <a:spcAft>
                <a:spcPts val="0"/>
              </a:spcAft>
              <a:buClr>
                <a:srgbClr val="000000"/>
              </a:buClr>
              <a:buSzPts val="2100"/>
              <a:buChar char="•"/>
              <a:defRPr/>
            </a:lvl2pPr>
            <a:lvl3pPr indent="-361950" lvl="2" marL="1371600" algn="l">
              <a:lnSpc>
                <a:spcPct val="90000"/>
              </a:lnSpc>
              <a:spcBef>
                <a:spcPts val="4500"/>
              </a:spcBef>
              <a:spcAft>
                <a:spcPts val="0"/>
              </a:spcAft>
              <a:buClr>
                <a:srgbClr val="000000"/>
              </a:buClr>
              <a:buSzPts val="2100"/>
              <a:buChar char="•"/>
              <a:defRPr/>
            </a:lvl3pPr>
            <a:lvl4pPr indent="-361950" lvl="3" marL="1828800" algn="l">
              <a:lnSpc>
                <a:spcPct val="90000"/>
              </a:lnSpc>
              <a:spcBef>
                <a:spcPts val="4500"/>
              </a:spcBef>
              <a:spcAft>
                <a:spcPts val="0"/>
              </a:spcAft>
              <a:buClr>
                <a:srgbClr val="000000"/>
              </a:buClr>
              <a:buSzPts val="2100"/>
              <a:buChar char="•"/>
              <a:defRPr/>
            </a:lvl4pPr>
            <a:lvl5pPr indent="-361950" lvl="4" marL="2286000" algn="l">
              <a:lnSpc>
                <a:spcPct val="90000"/>
              </a:lnSpc>
              <a:spcBef>
                <a:spcPts val="4500"/>
              </a:spcBef>
              <a:spcAft>
                <a:spcPts val="0"/>
              </a:spcAft>
              <a:buClr>
                <a:srgbClr val="000000"/>
              </a:buClr>
              <a:buSzPts val="2100"/>
              <a:buChar char="•"/>
              <a:defRPr/>
            </a:lvl5pPr>
            <a:lvl6pPr indent="-361950" lvl="5" marL="2743200" algn="l">
              <a:lnSpc>
                <a:spcPct val="90000"/>
              </a:lnSpc>
              <a:spcBef>
                <a:spcPts val="4500"/>
              </a:spcBef>
              <a:spcAft>
                <a:spcPts val="0"/>
              </a:spcAft>
              <a:buClr>
                <a:srgbClr val="000000"/>
              </a:buClr>
              <a:buSzPts val="2100"/>
              <a:buChar char="•"/>
              <a:defRPr/>
            </a:lvl6pPr>
            <a:lvl7pPr indent="-361950" lvl="6" marL="3200400" algn="l">
              <a:lnSpc>
                <a:spcPct val="90000"/>
              </a:lnSpc>
              <a:spcBef>
                <a:spcPts val="4500"/>
              </a:spcBef>
              <a:spcAft>
                <a:spcPts val="0"/>
              </a:spcAft>
              <a:buClr>
                <a:srgbClr val="000000"/>
              </a:buClr>
              <a:buSzPts val="2100"/>
              <a:buChar char="•"/>
              <a:defRPr/>
            </a:lvl7pPr>
            <a:lvl8pPr indent="-361950" lvl="7" marL="3657600" algn="l">
              <a:lnSpc>
                <a:spcPct val="90000"/>
              </a:lnSpc>
              <a:spcBef>
                <a:spcPts val="4500"/>
              </a:spcBef>
              <a:spcAft>
                <a:spcPts val="0"/>
              </a:spcAft>
              <a:buClr>
                <a:srgbClr val="000000"/>
              </a:buClr>
              <a:buSzPts val="2100"/>
              <a:buChar char="•"/>
              <a:defRPr/>
            </a:lvl8pPr>
            <a:lvl9pPr indent="-361950" lvl="8" marL="4114800" algn="l">
              <a:lnSpc>
                <a:spcPct val="90000"/>
              </a:lnSpc>
              <a:spcBef>
                <a:spcPts val="4500"/>
              </a:spcBef>
              <a:spcAft>
                <a:spcPts val="0"/>
              </a:spcAft>
              <a:buClr>
                <a:srgbClr val="000000"/>
              </a:buClr>
              <a:buSzPts val="2100"/>
              <a:buChar char="•"/>
              <a:defRPr/>
            </a:lvl9pPr>
          </a:lstStyle>
          <a:p/>
        </p:txBody>
      </p:sp>
      <p:sp>
        <p:nvSpPr>
          <p:cNvPr id="41" name="Google Shape;41;p9"/>
          <p:cNvSpPr txBox="1"/>
          <p:nvPr>
            <p:ph idx="2" type="body"/>
          </p:nvPr>
        </p:nvSpPr>
        <p:spPr>
          <a:xfrm>
            <a:off x="1206500" y="4248504"/>
            <a:ext cx="9779100" cy="8256900"/>
          </a:xfrm>
          <a:prstGeom prst="rect">
            <a:avLst/>
          </a:prstGeom>
          <a:noFill/>
          <a:ln>
            <a:noFill/>
          </a:ln>
        </p:spPr>
        <p:txBody>
          <a:bodyPr anchorCtr="0" anchor="t" bIns="50800" lIns="50800" spcFirstLastPara="1" rIns="50800" wrap="square" tIns="50800">
            <a:noAutofit/>
          </a:bodyPr>
          <a:lstStyle>
            <a:lvl1pPr indent="-361950" lvl="0" marL="457200" algn="l">
              <a:lnSpc>
                <a:spcPct val="90000"/>
              </a:lnSpc>
              <a:spcBef>
                <a:spcPts val="4500"/>
              </a:spcBef>
              <a:spcAft>
                <a:spcPts val="0"/>
              </a:spcAft>
              <a:buClr>
                <a:srgbClr val="000000"/>
              </a:buClr>
              <a:buSzPts val="2100"/>
              <a:buChar char="•"/>
              <a:defRPr/>
            </a:lvl1pPr>
            <a:lvl2pPr indent="-361950" lvl="1" marL="914400" algn="l">
              <a:lnSpc>
                <a:spcPct val="90000"/>
              </a:lnSpc>
              <a:spcBef>
                <a:spcPts val="4500"/>
              </a:spcBef>
              <a:spcAft>
                <a:spcPts val="0"/>
              </a:spcAft>
              <a:buClr>
                <a:srgbClr val="000000"/>
              </a:buClr>
              <a:buSzPts val="2100"/>
              <a:buChar char="•"/>
              <a:defRPr/>
            </a:lvl2pPr>
            <a:lvl3pPr indent="-361950" lvl="2" marL="1371600" algn="l">
              <a:lnSpc>
                <a:spcPct val="90000"/>
              </a:lnSpc>
              <a:spcBef>
                <a:spcPts val="4500"/>
              </a:spcBef>
              <a:spcAft>
                <a:spcPts val="0"/>
              </a:spcAft>
              <a:buClr>
                <a:srgbClr val="000000"/>
              </a:buClr>
              <a:buSzPts val="2100"/>
              <a:buChar char="•"/>
              <a:defRPr/>
            </a:lvl3pPr>
            <a:lvl4pPr indent="-361950" lvl="3" marL="1828800" algn="l">
              <a:lnSpc>
                <a:spcPct val="90000"/>
              </a:lnSpc>
              <a:spcBef>
                <a:spcPts val="4500"/>
              </a:spcBef>
              <a:spcAft>
                <a:spcPts val="0"/>
              </a:spcAft>
              <a:buClr>
                <a:srgbClr val="000000"/>
              </a:buClr>
              <a:buSzPts val="2100"/>
              <a:buChar char="•"/>
              <a:defRPr/>
            </a:lvl4pPr>
            <a:lvl5pPr indent="-361950" lvl="4" marL="2286000" algn="l">
              <a:lnSpc>
                <a:spcPct val="90000"/>
              </a:lnSpc>
              <a:spcBef>
                <a:spcPts val="4500"/>
              </a:spcBef>
              <a:spcAft>
                <a:spcPts val="0"/>
              </a:spcAft>
              <a:buClr>
                <a:srgbClr val="000000"/>
              </a:buClr>
              <a:buSzPts val="2100"/>
              <a:buChar char="•"/>
              <a:defRPr/>
            </a:lvl5pPr>
            <a:lvl6pPr indent="-361950" lvl="5" marL="2743200" algn="l">
              <a:lnSpc>
                <a:spcPct val="90000"/>
              </a:lnSpc>
              <a:spcBef>
                <a:spcPts val="4500"/>
              </a:spcBef>
              <a:spcAft>
                <a:spcPts val="0"/>
              </a:spcAft>
              <a:buClr>
                <a:srgbClr val="000000"/>
              </a:buClr>
              <a:buSzPts val="2100"/>
              <a:buChar char="•"/>
              <a:defRPr/>
            </a:lvl6pPr>
            <a:lvl7pPr indent="-361950" lvl="6" marL="3200400" algn="l">
              <a:lnSpc>
                <a:spcPct val="90000"/>
              </a:lnSpc>
              <a:spcBef>
                <a:spcPts val="4500"/>
              </a:spcBef>
              <a:spcAft>
                <a:spcPts val="0"/>
              </a:spcAft>
              <a:buClr>
                <a:srgbClr val="000000"/>
              </a:buClr>
              <a:buSzPts val="2100"/>
              <a:buChar char="•"/>
              <a:defRPr/>
            </a:lvl7pPr>
            <a:lvl8pPr indent="-361950" lvl="7" marL="3657600" algn="l">
              <a:lnSpc>
                <a:spcPct val="90000"/>
              </a:lnSpc>
              <a:spcBef>
                <a:spcPts val="4500"/>
              </a:spcBef>
              <a:spcAft>
                <a:spcPts val="0"/>
              </a:spcAft>
              <a:buClr>
                <a:srgbClr val="000000"/>
              </a:buClr>
              <a:buSzPts val="2100"/>
              <a:buChar char="•"/>
              <a:defRPr/>
            </a:lvl8pPr>
            <a:lvl9pPr indent="-361950" lvl="8" marL="4114800" algn="l">
              <a:lnSpc>
                <a:spcPct val="90000"/>
              </a:lnSpc>
              <a:spcBef>
                <a:spcPts val="4500"/>
              </a:spcBef>
              <a:spcAft>
                <a:spcPts val="0"/>
              </a:spcAft>
              <a:buClr>
                <a:srgbClr val="000000"/>
              </a:buClr>
              <a:buSzPts val="2100"/>
              <a:buChar char="•"/>
              <a:defRPr/>
            </a:lvl9pPr>
          </a:lstStyle>
          <a:p/>
        </p:txBody>
      </p:sp>
      <p:sp>
        <p:nvSpPr>
          <p:cNvPr id="42" name="Google Shape;42;p9"/>
          <p:cNvSpPr/>
          <p:nvPr>
            <p:ph idx="3" type="pic"/>
          </p:nvPr>
        </p:nvSpPr>
        <p:spPr>
          <a:xfrm>
            <a:off x="12192000" y="-407266"/>
            <a:ext cx="10916700" cy="14556000"/>
          </a:xfrm>
          <a:prstGeom prst="rect">
            <a:avLst/>
          </a:prstGeom>
          <a:noFill/>
          <a:ln>
            <a:noFill/>
          </a:ln>
        </p:spPr>
      </p:sp>
      <p:sp>
        <p:nvSpPr>
          <p:cNvPr id="43" name="Google Shape;43;p9"/>
          <p:cNvSpPr txBox="1"/>
          <p:nvPr>
            <p:ph type="title"/>
          </p:nvPr>
        </p:nvSpPr>
        <p:spPr>
          <a:xfrm>
            <a:off x="1206500" y="1079500"/>
            <a:ext cx="9779100" cy="1435200"/>
          </a:xfrm>
          <a:prstGeom prst="rect">
            <a:avLst/>
          </a:prstGeom>
          <a:noFill/>
          <a:ln>
            <a:noFill/>
          </a:ln>
        </p:spPr>
        <p:txBody>
          <a:bodyPr anchorCtr="0" anchor="t" bIns="50800" lIns="50800" spcFirstLastPara="1" rIns="50800" wrap="square" tIns="50800">
            <a:noAutofit/>
          </a:bodyPr>
          <a:lstStyle>
            <a:lvl1pPr lvl="0" algn="l">
              <a:lnSpc>
                <a:spcPct val="80000"/>
              </a:lnSpc>
              <a:spcBef>
                <a:spcPts val="0"/>
              </a:spcBef>
              <a:spcAft>
                <a:spcPts val="0"/>
              </a:spcAft>
              <a:buClr>
                <a:srgbClr val="000000"/>
              </a:buClr>
              <a:buSzPts val="1900"/>
              <a:buNone/>
              <a:defRPr/>
            </a:lvl1pPr>
            <a:lvl2pPr lvl="1" algn="l">
              <a:lnSpc>
                <a:spcPct val="80000"/>
              </a:lnSpc>
              <a:spcBef>
                <a:spcPts val="0"/>
              </a:spcBef>
              <a:spcAft>
                <a:spcPts val="0"/>
              </a:spcAft>
              <a:buClr>
                <a:srgbClr val="000000"/>
              </a:buClr>
              <a:buSzPts val="1900"/>
              <a:buNone/>
              <a:defRPr/>
            </a:lvl2pPr>
            <a:lvl3pPr lvl="2" algn="l">
              <a:lnSpc>
                <a:spcPct val="80000"/>
              </a:lnSpc>
              <a:spcBef>
                <a:spcPts val="0"/>
              </a:spcBef>
              <a:spcAft>
                <a:spcPts val="0"/>
              </a:spcAft>
              <a:buClr>
                <a:srgbClr val="000000"/>
              </a:buClr>
              <a:buSzPts val="1900"/>
              <a:buNone/>
              <a:defRPr/>
            </a:lvl3pPr>
            <a:lvl4pPr lvl="3" algn="l">
              <a:lnSpc>
                <a:spcPct val="80000"/>
              </a:lnSpc>
              <a:spcBef>
                <a:spcPts val="0"/>
              </a:spcBef>
              <a:spcAft>
                <a:spcPts val="0"/>
              </a:spcAft>
              <a:buClr>
                <a:srgbClr val="000000"/>
              </a:buClr>
              <a:buSzPts val="1900"/>
              <a:buNone/>
              <a:defRPr/>
            </a:lvl4pPr>
            <a:lvl5pPr lvl="4" algn="l">
              <a:lnSpc>
                <a:spcPct val="80000"/>
              </a:lnSpc>
              <a:spcBef>
                <a:spcPts val="0"/>
              </a:spcBef>
              <a:spcAft>
                <a:spcPts val="0"/>
              </a:spcAft>
              <a:buClr>
                <a:srgbClr val="000000"/>
              </a:buClr>
              <a:buSzPts val="1900"/>
              <a:buNone/>
              <a:defRPr/>
            </a:lvl5pPr>
            <a:lvl6pPr lvl="5" algn="l">
              <a:lnSpc>
                <a:spcPct val="80000"/>
              </a:lnSpc>
              <a:spcBef>
                <a:spcPts val="0"/>
              </a:spcBef>
              <a:spcAft>
                <a:spcPts val="0"/>
              </a:spcAft>
              <a:buClr>
                <a:srgbClr val="000000"/>
              </a:buClr>
              <a:buSzPts val="1900"/>
              <a:buNone/>
              <a:defRPr/>
            </a:lvl6pPr>
            <a:lvl7pPr lvl="6" algn="l">
              <a:lnSpc>
                <a:spcPct val="80000"/>
              </a:lnSpc>
              <a:spcBef>
                <a:spcPts val="0"/>
              </a:spcBef>
              <a:spcAft>
                <a:spcPts val="0"/>
              </a:spcAft>
              <a:buClr>
                <a:srgbClr val="000000"/>
              </a:buClr>
              <a:buSzPts val="1900"/>
              <a:buNone/>
              <a:defRPr/>
            </a:lvl7pPr>
            <a:lvl8pPr lvl="7" algn="l">
              <a:lnSpc>
                <a:spcPct val="80000"/>
              </a:lnSpc>
              <a:spcBef>
                <a:spcPts val="0"/>
              </a:spcBef>
              <a:spcAft>
                <a:spcPts val="0"/>
              </a:spcAft>
              <a:buClr>
                <a:srgbClr val="000000"/>
              </a:buClr>
              <a:buSzPts val="1900"/>
              <a:buNone/>
              <a:defRPr/>
            </a:lvl8pPr>
            <a:lvl9pPr lvl="8" algn="l">
              <a:lnSpc>
                <a:spcPct val="80000"/>
              </a:lnSpc>
              <a:spcBef>
                <a:spcPts val="0"/>
              </a:spcBef>
              <a:spcAft>
                <a:spcPts val="0"/>
              </a:spcAft>
              <a:buClr>
                <a:srgbClr val="000000"/>
              </a:buClr>
              <a:buSzPts val="1900"/>
              <a:buNone/>
              <a:defRPr/>
            </a:lvl9pPr>
          </a:lstStyle>
          <a:p/>
        </p:txBody>
      </p:sp>
      <p:sp>
        <p:nvSpPr>
          <p:cNvPr id="44" name="Google Shape;44;p9"/>
          <p:cNvSpPr txBox="1"/>
          <p:nvPr>
            <p:ph idx="12" type="sldNum"/>
          </p:nvPr>
        </p:nvSpPr>
        <p:spPr>
          <a:xfrm>
            <a:off x="12001499" y="13080999"/>
            <a:ext cx="368700" cy="374400"/>
          </a:xfrm>
          <a:prstGeom prst="rect">
            <a:avLst/>
          </a:prstGeom>
          <a:noFill/>
          <a:ln>
            <a:noFill/>
          </a:ln>
        </p:spPr>
        <p:txBody>
          <a:bodyPr anchorCtr="0" anchor="b" bIns="50800" lIns="50800" spcFirstLastPara="1" rIns="50800" wrap="square" tIns="50800">
            <a:noAutofit/>
          </a:bodyPr>
          <a:lstStyle>
            <a:lvl1pPr indent="0" lvl="0"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p:cSld name="Section">
    <p:spTree>
      <p:nvGrpSpPr>
        <p:cNvPr id="45" name="Shape 45"/>
        <p:cNvGrpSpPr/>
        <p:nvPr/>
      </p:nvGrpSpPr>
      <p:grpSpPr>
        <a:xfrm>
          <a:off x="0" y="0"/>
          <a:ext cx="0" cy="0"/>
          <a:chOff x="0" y="0"/>
          <a:chExt cx="0" cy="0"/>
        </a:xfrm>
      </p:grpSpPr>
      <p:sp>
        <p:nvSpPr>
          <p:cNvPr id="46" name="Google Shape;46;p10"/>
          <p:cNvSpPr txBox="1"/>
          <p:nvPr>
            <p:ph type="title"/>
          </p:nvPr>
        </p:nvSpPr>
        <p:spPr>
          <a:xfrm>
            <a:off x="1206496" y="4533900"/>
            <a:ext cx="21971100" cy="4647900"/>
          </a:xfrm>
          <a:prstGeom prst="rect">
            <a:avLst/>
          </a:prstGeom>
          <a:noFill/>
          <a:ln>
            <a:noFill/>
          </a:ln>
        </p:spPr>
        <p:txBody>
          <a:bodyPr anchorCtr="0" anchor="ctr" bIns="50800" lIns="50800" spcFirstLastPara="1" rIns="50800" wrap="square" tIns="50800">
            <a:noAutofit/>
          </a:bodyPr>
          <a:lstStyle>
            <a:lvl1pPr lvl="0" algn="l">
              <a:lnSpc>
                <a:spcPct val="80000"/>
              </a:lnSpc>
              <a:spcBef>
                <a:spcPts val="0"/>
              </a:spcBef>
              <a:spcAft>
                <a:spcPts val="0"/>
              </a:spcAft>
              <a:buClr>
                <a:srgbClr val="000000"/>
              </a:buClr>
              <a:buSzPts val="11700"/>
              <a:buFont typeface="Helvetica Neue"/>
              <a:buNone/>
              <a:defRPr b="0" sz="11700">
                <a:latin typeface="Helvetica Neue"/>
                <a:ea typeface="Helvetica Neue"/>
                <a:cs typeface="Helvetica Neue"/>
                <a:sym typeface="Helvetica Neue"/>
              </a:defRPr>
            </a:lvl1pPr>
            <a:lvl2pPr lvl="1" algn="l">
              <a:lnSpc>
                <a:spcPct val="80000"/>
              </a:lnSpc>
              <a:spcBef>
                <a:spcPts val="0"/>
              </a:spcBef>
              <a:spcAft>
                <a:spcPts val="0"/>
              </a:spcAft>
              <a:buClr>
                <a:srgbClr val="000000"/>
              </a:buClr>
              <a:buSzPts val="1900"/>
              <a:buNone/>
              <a:defRPr/>
            </a:lvl2pPr>
            <a:lvl3pPr lvl="2" algn="l">
              <a:lnSpc>
                <a:spcPct val="80000"/>
              </a:lnSpc>
              <a:spcBef>
                <a:spcPts val="0"/>
              </a:spcBef>
              <a:spcAft>
                <a:spcPts val="0"/>
              </a:spcAft>
              <a:buClr>
                <a:srgbClr val="000000"/>
              </a:buClr>
              <a:buSzPts val="1900"/>
              <a:buNone/>
              <a:defRPr/>
            </a:lvl3pPr>
            <a:lvl4pPr lvl="3" algn="l">
              <a:lnSpc>
                <a:spcPct val="80000"/>
              </a:lnSpc>
              <a:spcBef>
                <a:spcPts val="0"/>
              </a:spcBef>
              <a:spcAft>
                <a:spcPts val="0"/>
              </a:spcAft>
              <a:buClr>
                <a:srgbClr val="000000"/>
              </a:buClr>
              <a:buSzPts val="1900"/>
              <a:buNone/>
              <a:defRPr/>
            </a:lvl4pPr>
            <a:lvl5pPr lvl="4" algn="l">
              <a:lnSpc>
                <a:spcPct val="80000"/>
              </a:lnSpc>
              <a:spcBef>
                <a:spcPts val="0"/>
              </a:spcBef>
              <a:spcAft>
                <a:spcPts val="0"/>
              </a:spcAft>
              <a:buClr>
                <a:srgbClr val="000000"/>
              </a:buClr>
              <a:buSzPts val="1900"/>
              <a:buNone/>
              <a:defRPr/>
            </a:lvl5pPr>
            <a:lvl6pPr lvl="5" algn="l">
              <a:lnSpc>
                <a:spcPct val="80000"/>
              </a:lnSpc>
              <a:spcBef>
                <a:spcPts val="0"/>
              </a:spcBef>
              <a:spcAft>
                <a:spcPts val="0"/>
              </a:spcAft>
              <a:buClr>
                <a:srgbClr val="000000"/>
              </a:buClr>
              <a:buSzPts val="1900"/>
              <a:buNone/>
              <a:defRPr/>
            </a:lvl6pPr>
            <a:lvl7pPr lvl="6" algn="l">
              <a:lnSpc>
                <a:spcPct val="80000"/>
              </a:lnSpc>
              <a:spcBef>
                <a:spcPts val="0"/>
              </a:spcBef>
              <a:spcAft>
                <a:spcPts val="0"/>
              </a:spcAft>
              <a:buClr>
                <a:srgbClr val="000000"/>
              </a:buClr>
              <a:buSzPts val="1900"/>
              <a:buNone/>
              <a:defRPr/>
            </a:lvl7pPr>
            <a:lvl8pPr lvl="7" algn="l">
              <a:lnSpc>
                <a:spcPct val="80000"/>
              </a:lnSpc>
              <a:spcBef>
                <a:spcPts val="0"/>
              </a:spcBef>
              <a:spcAft>
                <a:spcPts val="0"/>
              </a:spcAft>
              <a:buClr>
                <a:srgbClr val="000000"/>
              </a:buClr>
              <a:buSzPts val="1900"/>
              <a:buNone/>
              <a:defRPr/>
            </a:lvl8pPr>
            <a:lvl9pPr lvl="8" algn="l">
              <a:lnSpc>
                <a:spcPct val="80000"/>
              </a:lnSpc>
              <a:spcBef>
                <a:spcPts val="0"/>
              </a:spcBef>
              <a:spcAft>
                <a:spcPts val="0"/>
              </a:spcAft>
              <a:buClr>
                <a:srgbClr val="000000"/>
              </a:buClr>
              <a:buSzPts val="1900"/>
              <a:buNone/>
              <a:defRPr/>
            </a:lvl9pPr>
          </a:lstStyle>
          <a:p/>
        </p:txBody>
      </p:sp>
      <p:sp>
        <p:nvSpPr>
          <p:cNvPr id="47" name="Google Shape;47;p10"/>
          <p:cNvSpPr txBox="1"/>
          <p:nvPr>
            <p:ph idx="12" type="sldNum"/>
          </p:nvPr>
        </p:nvSpPr>
        <p:spPr>
          <a:xfrm>
            <a:off x="12001499" y="13085233"/>
            <a:ext cx="368700" cy="374400"/>
          </a:xfrm>
          <a:prstGeom prst="rect">
            <a:avLst/>
          </a:prstGeom>
          <a:noFill/>
          <a:ln>
            <a:noFill/>
          </a:ln>
        </p:spPr>
        <p:txBody>
          <a:bodyPr anchorCtr="0" anchor="b" bIns="50800" lIns="50800" spcFirstLastPara="1" rIns="50800" wrap="square" tIns="50800">
            <a:noAutofit/>
          </a:bodyPr>
          <a:lstStyle>
            <a:lvl1pPr indent="0" lvl="0"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3.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0" Type="http://schemas.openxmlformats.org/officeDocument/2006/relationships/slideLayout" Target="../slideLayouts/slideLayout27.xml"/><Relationship Id="rId13" Type="http://schemas.openxmlformats.org/officeDocument/2006/relationships/slideLayout" Target="../slideLayouts/slideLayout30.xml"/><Relationship Id="rId12" Type="http://schemas.openxmlformats.org/officeDocument/2006/relationships/slideLayout" Target="../slideLayouts/slideLayout29.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5" Type="http://schemas.openxmlformats.org/officeDocument/2006/relationships/slideLayout" Target="../slideLayouts/slideLayout32.xml"/><Relationship Id="rId14" Type="http://schemas.openxmlformats.org/officeDocument/2006/relationships/slideLayout" Target="../slideLayouts/slideLayout31.xml"/><Relationship Id="rId17" Type="http://schemas.openxmlformats.org/officeDocument/2006/relationships/slideLayout" Target="../slideLayouts/slideLayout34.xml"/><Relationship Id="rId16" Type="http://schemas.openxmlformats.org/officeDocument/2006/relationships/slideLayout" Target="../slideLayouts/slideLayout33.xml"/><Relationship Id="rId5" Type="http://schemas.openxmlformats.org/officeDocument/2006/relationships/slideLayout" Target="../slideLayouts/slideLayout22.xml"/><Relationship Id="rId19" Type="http://schemas.openxmlformats.org/officeDocument/2006/relationships/theme" Target="../theme/theme2.xml"/><Relationship Id="rId6" Type="http://schemas.openxmlformats.org/officeDocument/2006/relationships/slideLayout" Target="../slideLayouts/slideLayout23.xml"/><Relationship Id="rId18" Type="http://schemas.openxmlformats.org/officeDocument/2006/relationships/slideLayout" Target="../slideLayouts/slideLayout35.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206500" y="1079500"/>
            <a:ext cx="21971100" cy="1432800"/>
          </a:xfrm>
          <a:prstGeom prst="rect">
            <a:avLst/>
          </a:prstGeom>
          <a:noFill/>
          <a:ln>
            <a:noFill/>
          </a:ln>
        </p:spPr>
        <p:txBody>
          <a:bodyPr anchorCtr="0" anchor="t" bIns="50800" lIns="50800" spcFirstLastPara="1" rIns="50800" wrap="square" tIns="50800">
            <a:noAutofit/>
          </a:bodyPr>
          <a:lstStyle>
            <a:lvl1pPr lvl="0"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1pPr>
            <a:lvl2pPr lvl="1"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2pPr>
            <a:lvl3pPr lvl="2"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3pPr>
            <a:lvl4pPr lvl="3"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4pPr>
            <a:lvl5pPr lvl="4"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5pPr>
            <a:lvl6pPr lvl="5"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6pPr>
            <a:lvl7pPr lvl="6"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7pPr>
            <a:lvl8pPr lvl="7"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8pPr>
            <a:lvl9pPr lvl="8"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1206500" y="4248504"/>
            <a:ext cx="21971100" cy="8256000"/>
          </a:xfrm>
          <a:prstGeom prst="rect">
            <a:avLst/>
          </a:prstGeom>
          <a:noFill/>
          <a:ln>
            <a:noFill/>
          </a:ln>
        </p:spPr>
        <p:txBody>
          <a:bodyPr anchorCtr="0" anchor="t" bIns="50800" lIns="50800" spcFirstLastPara="1" rIns="50800" wrap="square" tIns="50800">
            <a:noAutofit/>
          </a:bodyPr>
          <a:lstStyle>
            <a:lvl1pPr indent="-603250" lvl="0" marL="457200" marR="0" rtl="0" algn="l">
              <a:lnSpc>
                <a:spcPct val="90000"/>
              </a:lnSpc>
              <a:spcBef>
                <a:spcPts val="4500"/>
              </a:spcBef>
              <a:spcAft>
                <a:spcPts val="0"/>
              </a:spcAft>
              <a:buClr>
                <a:srgbClr val="000000"/>
              </a:buClr>
              <a:buSzPts val="5900"/>
              <a:buFont typeface="Helvetica Neue"/>
              <a:buChar char="•"/>
              <a:defRPr b="0" i="0" sz="4800" u="none" cap="none" strike="noStrike">
                <a:solidFill>
                  <a:srgbClr val="000000"/>
                </a:solidFill>
                <a:latin typeface="Helvetica Neue"/>
                <a:ea typeface="Helvetica Neue"/>
                <a:cs typeface="Helvetica Neue"/>
                <a:sym typeface="Helvetica Neue"/>
              </a:defRPr>
            </a:lvl1pPr>
            <a:lvl2pPr indent="-603250" lvl="1" marL="914400" marR="0" rtl="0" algn="l">
              <a:lnSpc>
                <a:spcPct val="90000"/>
              </a:lnSpc>
              <a:spcBef>
                <a:spcPts val="4500"/>
              </a:spcBef>
              <a:spcAft>
                <a:spcPts val="0"/>
              </a:spcAft>
              <a:buClr>
                <a:srgbClr val="000000"/>
              </a:buClr>
              <a:buSzPts val="5900"/>
              <a:buFont typeface="Helvetica Neue"/>
              <a:buChar char="•"/>
              <a:defRPr b="0" i="0" sz="4800" u="none" cap="none" strike="noStrike">
                <a:solidFill>
                  <a:srgbClr val="000000"/>
                </a:solidFill>
                <a:latin typeface="Helvetica Neue"/>
                <a:ea typeface="Helvetica Neue"/>
                <a:cs typeface="Helvetica Neue"/>
                <a:sym typeface="Helvetica Neue"/>
              </a:defRPr>
            </a:lvl2pPr>
            <a:lvl3pPr indent="-603250" lvl="2" marL="1371600" marR="0" rtl="0" algn="l">
              <a:lnSpc>
                <a:spcPct val="90000"/>
              </a:lnSpc>
              <a:spcBef>
                <a:spcPts val="4500"/>
              </a:spcBef>
              <a:spcAft>
                <a:spcPts val="0"/>
              </a:spcAft>
              <a:buClr>
                <a:srgbClr val="000000"/>
              </a:buClr>
              <a:buSzPts val="5900"/>
              <a:buFont typeface="Helvetica Neue"/>
              <a:buChar char="•"/>
              <a:defRPr b="0" i="0" sz="4800" u="none" cap="none" strike="noStrike">
                <a:solidFill>
                  <a:srgbClr val="000000"/>
                </a:solidFill>
                <a:latin typeface="Helvetica Neue"/>
                <a:ea typeface="Helvetica Neue"/>
                <a:cs typeface="Helvetica Neue"/>
                <a:sym typeface="Helvetica Neue"/>
              </a:defRPr>
            </a:lvl3pPr>
            <a:lvl4pPr indent="-603250" lvl="3" marL="1828800" marR="0" rtl="0" algn="l">
              <a:lnSpc>
                <a:spcPct val="90000"/>
              </a:lnSpc>
              <a:spcBef>
                <a:spcPts val="4500"/>
              </a:spcBef>
              <a:spcAft>
                <a:spcPts val="0"/>
              </a:spcAft>
              <a:buClr>
                <a:srgbClr val="000000"/>
              </a:buClr>
              <a:buSzPts val="5900"/>
              <a:buFont typeface="Helvetica Neue"/>
              <a:buChar char="•"/>
              <a:defRPr b="0" i="0" sz="4800" u="none" cap="none" strike="noStrike">
                <a:solidFill>
                  <a:srgbClr val="000000"/>
                </a:solidFill>
                <a:latin typeface="Helvetica Neue"/>
                <a:ea typeface="Helvetica Neue"/>
                <a:cs typeface="Helvetica Neue"/>
                <a:sym typeface="Helvetica Neue"/>
              </a:defRPr>
            </a:lvl4pPr>
            <a:lvl5pPr indent="-603250" lvl="4" marL="2286000" marR="0" rtl="0" algn="l">
              <a:lnSpc>
                <a:spcPct val="90000"/>
              </a:lnSpc>
              <a:spcBef>
                <a:spcPts val="4500"/>
              </a:spcBef>
              <a:spcAft>
                <a:spcPts val="0"/>
              </a:spcAft>
              <a:buClr>
                <a:srgbClr val="000000"/>
              </a:buClr>
              <a:buSzPts val="5900"/>
              <a:buFont typeface="Helvetica Neue"/>
              <a:buChar char="•"/>
              <a:defRPr b="0" i="0" sz="4800" u="none" cap="none" strike="noStrike">
                <a:solidFill>
                  <a:srgbClr val="000000"/>
                </a:solidFill>
                <a:latin typeface="Helvetica Neue"/>
                <a:ea typeface="Helvetica Neue"/>
                <a:cs typeface="Helvetica Neue"/>
                <a:sym typeface="Helvetica Neue"/>
              </a:defRPr>
            </a:lvl5pPr>
            <a:lvl6pPr indent="-603250" lvl="5" marL="2743200" marR="0" rtl="0" algn="l">
              <a:lnSpc>
                <a:spcPct val="90000"/>
              </a:lnSpc>
              <a:spcBef>
                <a:spcPts val="4500"/>
              </a:spcBef>
              <a:spcAft>
                <a:spcPts val="0"/>
              </a:spcAft>
              <a:buClr>
                <a:srgbClr val="000000"/>
              </a:buClr>
              <a:buSzPts val="5900"/>
              <a:buFont typeface="Helvetica Neue"/>
              <a:buChar char="•"/>
              <a:defRPr b="0" i="0" sz="4800" u="none" cap="none" strike="noStrike">
                <a:solidFill>
                  <a:srgbClr val="000000"/>
                </a:solidFill>
                <a:latin typeface="Helvetica Neue"/>
                <a:ea typeface="Helvetica Neue"/>
                <a:cs typeface="Helvetica Neue"/>
                <a:sym typeface="Helvetica Neue"/>
              </a:defRPr>
            </a:lvl6pPr>
            <a:lvl7pPr indent="-603250" lvl="6" marL="3200400" marR="0" rtl="0" algn="l">
              <a:lnSpc>
                <a:spcPct val="90000"/>
              </a:lnSpc>
              <a:spcBef>
                <a:spcPts val="4500"/>
              </a:spcBef>
              <a:spcAft>
                <a:spcPts val="0"/>
              </a:spcAft>
              <a:buClr>
                <a:srgbClr val="000000"/>
              </a:buClr>
              <a:buSzPts val="5900"/>
              <a:buFont typeface="Helvetica Neue"/>
              <a:buChar char="•"/>
              <a:defRPr b="0" i="0" sz="4800" u="none" cap="none" strike="noStrike">
                <a:solidFill>
                  <a:srgbClr val="000000"/>
                </a:solidFill>
                <a:latin typeface="Helvetica Neue"/>
                <a:ea typeface="Helvetica Neue"/>
                <a:cs typeface="Helvetica Neue"/>
                <a:sym typeface="Helvetica Neue"/>
              </a:defRPr>
            </a:lvl7pPr>
            <a:lvl8pPr indent="-603250" lvl="7" marL="3657600" marR="0" rtl="0" algn="l">
              <a:lnSpc>
                <a:spcPct val="90000"/>
              </a:lnSpc>
              <a:spcBef>
                <a:spcPts val="4500"/>
              </a:spcBef>
              <a:spcAft>
                <a:spcPts val="0"/>
              </a:spcAft>
              <a:buClr>
                <a:srgbClr val="000000"/>
              </a:buClr>
              <a:buSzPts val="5900"/>
              <a:buFont typeface="Helvetica Neue"/>
              <a:buChar char="•"/>
              <a:defRPr b="0" i="0" sz="4800" u="none" cap="none" strike="noStrike">
                <a:solidFill>
                  <a:srgbClr val="000000"/>
                </a:solidFill>
                <a:latin typeface="Helvetica Neue"/>
                <a:ea typeface="Helvetica Neue"/>
                <a:cs typeface="Helvetica Neue"/>
                <a:sym typeface="Helvetica Neue"/>
              </a:defRPr>
            </a:lvl8pPr>
            <a:lvl9pPr indent="-603250" lvl="8" marL="4114800" marR="0" rtl="0" algn="l">
              <a:lnSpc>
                <a:spcPct val="90000"/>
              </a:lnSpc>
              <a:spcBef>
                <a:spcPts val="4500"/>
              </a:spcBef>
              <a:spcAft>
                <a:spcPts val="0"/>
              </a:spcAft>
              <a:buClr>
                <a:srgbClr val="000000"/>
              </a:buClr>
              <a:buSzPts val="5900"/>
              <a:buFont typeface="Helvetica Neue"/>
              <a:buChar char="•"/>
              <a:defRPr b="0" i="0" sz="4800" u="none" cap="none" strike="noStrike">
                <a:solidFill>
                  <a:srgbClr val="000000"/>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12001499" y="13080999"/>
            <a:ext cx="368700" cy="374400"/>
          </a:xfrm>
          <a:prstGeom prst="rect">
            <a:avLst/>
          </a:prstGeom>
          <a:noFill/>
          <a:ln>
            <a:noFill/>
          </a:ln>
        </p:spPr>
        <p:txBody>
          <a:bodyPr anchorCtr="0" anchor="b"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1900"/>
              <a:buFont typeface="Helvetica Neue"/>
              <a:buNone/>
              <a:defRPr b="0" i="0" sz="19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sz="1300">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0" name="Shape 80"/>
        <p:cNvGrpSpPr/>
        <p:nvPr/>
      </p:nvGrpSpPr>
      <p:grpSpPr>
        <a:xfrm>
          <a:off x="0" y="0"/>
          <a:ext cx="0" cy="0"/>
          <a:chOff x="0" y="0"/>
          <a:chExt cx="0" cy="0"/>
        </a:xfrm>
      </p:grpSpPr>
      <p:sp>
        <p:nvSpPr>
          <p:cNvPr id="81" name="Google Shape;81;p19"/>
          <p:cNvSpPr txBox="1"/>
          <p:nvPr>
            <p:ph type="title"/>
          </p:nvPr>
        </p:nvSpPr>
        <p:spPr>
          <a:xfrm>
            <a:off x="1206500" y="1079500"/>
            <a:ext cx="21971100" cy="1433100"/>
          </a:xfrm>
          <a:prstGeom prst="rect">
            <a:avLst/>
          </a:prstGeom>
          <a:noFill/>
          <a:ln>
            <a:noFill/>
          </a:ln>
        </p:spPr>
        <p:txBody>
          <a:bodyPr anchorCtr="0" anchor="t" bIns="50800" lIns="50800" spcFirstLastPara="1" rIns="50800" wrap="square" tIns="50800">
            <a:noAutofit/>
          </a:bodyPr>
          <a:lstStyle>
            <a:lvl1pPr lvl="0"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1pPr>
            <a:lvl2pPr lvl="1"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2pPr>
            <a:lvl3pPr lvl="2"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3pPr>
            <a:lvl4pPr lvl="3"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4pPr>
            <a:lvl5pPr lvl="4"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5pPr>
            <a:lvl6pPr lvl="5"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6pPr>
            <a:lvl7pPr lvl="6"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7pPr>
            <a:lvl8pPr lvl="7"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8pPr>
            <a:lvl9pPr lvl="8"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9pPr>
          </a:lstStyle>
          <a:p/>
        </p:txBody>
      </p:sp>
      <p:sp>
        <p:nvSpPr>
          <p:cNvPr id="82" name="Google Shape;82;p19"/>
          <p:cNvSpPr txBox="1"/>
          <p:nvPr>
            <p:ph idx="1" type="body"/>
          </p:nvPr>
        </p:nvSpPr>
        <p:spPr>
          <a:xfrm>
            <a:off x="1206500" y="4248504"/>
            <a:ext cx="21971100" cy="8256000"/>
          </a:xfrm>
          <a:prstGeom prst="rect">
            <a:avLst/>
          </a:prstGeom>
          <a:noFill/>
          <a:ln>
            <a:noFill/>
          </a:ln>
        </p:spPr>
        <p:txBody>
          <a:bodyPr anchorCtr="0" anchor="t" bIns="50800" lIns="50800" spcFirstLastPara="1" rIns="50800" wrap="square" tIns="50800">
            <a:noAutofit/>
          </a:bodyPr>
          <a:lstStyle>
            <a:lvl1pPr indent="-603504" lvl="0" marL="4572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1pPr>
            <a:lvl2pPr indent="-603504" lvl="1" marL="9144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2pPr>
            <a:lvl3pPr indent="-603504" lvl="2" marL="13716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3pPr>
            <a:lvl4pPr indent="-603504" lvl="3" marL="18288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4pPr>
            <a:lvl5pPr indent="-603504" lvl="4" marL="22860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5pPr>
            <a:lvl6pPr indent="-603504" lvl="5" marL="27432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6pPr>
            <a:lvl7pPr indent="-603504" lvl="6" marL="32004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7pPr>
            <a:lvl8pPr indent="-603504" lvl="7" marL="36576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8pPr>
            <a:lvl9pPr indent="-603503" lvl="8" marL="41148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9pPr>
          </a:lstStyle>
          <a:p/>
        </p:txBody>
      </p:sp>
      <p:sp>
        <p:nvSpPr>
          <p:cNvPr id="83" name="Google Shape;83;p19"/>
          <p:cNvSpPr txBox="1"/>
          <p:nvPr>
            <p:ph idx="12" type="sldNum"/>
          </p:nvPr>
        </p:nvSpPr>
        <p:spPr>
          <a:xfrm>
            <a:off x="12001499" y="13080999"/>
            <a:ext cx="368400" cy="374700"/>
          </a:xfrm>
          <a:prstGeom prst="rect">
            <a:avLst/>
          </a:prstGeom>
          <a:noFill/>
          <a:ln>
            <a:noFill/>
          </a:ln>
        </p:spPr>
        <p:txBody>
          <a:bodyPr anchorCtr="0" anchor="b"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sz="1400">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 Id="rId3" Type="http://schemas.openxmlformats.org/officeDocument/2006/relationships/image" Target="../media/image2.jpg"/><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2" name="Shape 162"/>
        <p:cNvGrpSpPr/>
        <p:nvPr/>
      </p:nvGrpSpPr>
      <p:grpSpPr>
        <a:xfrm>
          <a:off x="0" y="0"/>
          <a:ext cx="0" cy="0"/>
          <a:chOff x="0" y="0"/>
          <a:chExt cx="0" cy="0"/>
        </a:xfrm>
      </p:grpSpPr>
      <p:sp>
        <p:nvSpPr>
          <p:cNvPr id="163" name="Google Shape;163;p38"/>
          <p:cNvSpPr txBox="1"/>
          <p:nvPr/>
        </p:nvSpPr>
        <p:spPr>
          <a:xfrm>
            <a:off x="2590800" y="2960550"/>
            <a:ext cx="19202400" cy="6430800"/>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Clr>
                <a:srgbClr val="000000"/>
              </a:buClr>
              <a:buSzPts val="11700"/>
              <a:buFont typeface="Arial"/>
              <a:buNone/>
            </a:pPr>
            <a:r>
              <a:rPr b="1" lang="en-US" sz="11700">
                <a:solidFill>
                  <a:srgbClr val="FFE599"/>
                </a:solidFill>
                <a:latin typeface="Spectral"/>
                <a:ea typeface="Spectral"/>
                <a:cs typeface="Spectral"/>
                <a:sym typeface="Spectral"/>
              </a:rPr>
              <a:t>Final Project</a:t>
            </a:r>
            <a:endParaRPr b="1" i="0" sz="11700" u="none" cap="none" strike="noStrike">
              <a:solidFill>
                <a:srgbClr val="FFE599"/>
              </a:solidFill>
              <a:latin typeface="Spectral"/>
              <a:ea typeface="Spectral"/>
              <a:cs typeface="Spectral"/>
              <a:sym typeface="Spectral"/>
            </a:endParaRPr>
          </a:p>
          <a:p>
            <a:pPr indent="0" lvl="0" marL="0" marR="0" rtl="0" algn="ctr">
              <a:lnSpc>
                <a:spcPct val="80000"/>
              </a:lnSpc>
              <a:spcBef>
                <a:spcPts val="1100"/>
              </a:spcBef>
              <a:spcAft>
                <a:spcPts val="0"/>
              </a:spcAft>
              <a:buClr>
                <a:srgbClr val="000000"/>
              </a:buClr>
              <a:buSzPts val="6000"/>
              <a:buFont typeface="Arial"/>
              <a:buNone/>
            </a:pPr>
            <a:r>
              <a:t/>
            </a:r>
            <a:endParaRPr b="0" i="0" sz="6000" u="none" cap="none" strike="noStrike">
              <a:solidFill>
                <a:schemeClr val="lt1"/>
              </a:solidFill>
              <a:latin typeface="Arvo"/>
              <a:ea typeface="Arvo"/>
              <a:cs typeface="Arvo"/>
              <a:sym typeface="Arvo"/>
            </a:endParaRPr>
          </a:p>
          <a:p>
            <a:pPr indent="0" lvl="0" marL="0" marR="0" rtl="0" algn="ctr">
              <a:lnSpc>
                <a:spcPct val="80000"/>
              </a:lnSpc>
              <a:spcBef>
                <a:spcPts val="1100"/>
              </a:spcBef>
              <a:spcAft>
                <a:spcPts val="0"/>
              </a:spcAft>
              <a:buClr>
                <a:schemeClr val="dk1"/>
              </a:buClr>
              <a:buSzPts val="1100"/>
              <a:buFont typeface="Arial"/>
              <a:buNone/>
            </a:pPr>
            <a:r>
              <a:rPr b="0" i="0" lang="en-US" sz="6000" u="none" cap="none" strike="noStrike">
                <a:solidFill>
                  <a:schemeClr val="lt1"/>
                </a:solidFill>
                <a:latin typeface="Arvo"/>
                <a:ea typeface="Arvo"/>
                <a:cs typeface="Arvo"/>
                <a:sym typeface="Arvo"/>
              </a:rPr>
              <a:t>Create and Light a Saltwater Aquarium</a:t>
            </a:r>
            <a:endParaRPr b="0" i="0" sz="6000" u="none" cap="none" strike="noStrike">
              <a:solidFill>
                <a:schemeClr val="lt1"/>
              </a:solidFill>
              <a:latin typeface="Arvo"/>
              <a:ea typeface="Arvo"/>
              <a:cs typeface="Arvo"/>
              <a:sym typeface="Arvo"/>
            </a:endParaRPr>
          </a:p>
          <a:p>
            <a:pPr indent="0" lvl="0" marL="0" marR="0" rtl="0" algn="l">
              <a:lnSpc>
                <a:spcPct val="100000"/>
              </a:lnSpc>
              <a:spcBef>
                <a:spcPts val="1100"/>
              </a:spcBef>
              <a:spcAft>
                <a:spcPts val="3200"/>
              </a:spcAft>
              <a:buClr>
                <a:schemeClr val="dk1"/>
              </a:buClr>
              <a:buSzPts val="1100"/>
              <a:buFont typeface="Arial"/>
              <a:buNone/>
            </a:pPr>
            <a:r>
              <a:rPr b="0" i="0" lang="en-US" sz="1200" u="none" cap="none" strike="noStrike">
                <a:solidFill>
                  <a:schemeClr val="dk1"/>
                </a:solidFill>
                <a:latin typeface="Proxima Nova"/>
                <a:ea typeface="Proxima Nova"/>
                <a:cs typeface="Proxima Nova"/>
                <a:sym typeface="Proxima Nova"/>
              </a:rPr>
              <a:t>Create and light a saltwater reef aquarium that is healthy, and looks great too.Create and light a saltwater reef aquarium that is healthy, and looks great too.</a:t>
            </a:r>
            <a:endParaRPr b="0" i="0" sz="5300" u="none" cap="none" strike="noStrike">
              <a:solidFill>
                <a:srgbClr val="FFFFFF"/>
              </a:solidFill>
              <a:latin typeface="Spectral"/>
              <a:ea typeface="Spectral"/>
              <a:cs typeface="Spectral"/>
              <a:sym typeface="Spectr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7" name="Shape 167"/>
        <p:cNvGrpSpPr/>
        <p:nvPr/>
      </p:nvGrpSpPr>
      <p:grpSpPr>
        <a:xfrm>
          <a:off x="0" y="0"/>
          <a:ext cx="0" cy="0"/>
          <a:chOff x="0" y="0"/>
          <a:chExt cx="0" cy="0"/>
        </a:xfrm>
      </p:grpSpPr>
      <p:sp>
        <p:nvSpPr>
          <p:cNvPr id="168" name="Google Shape;168;p39"/>
          <p:cNvSpPr txBox="1"/>
          <p:nvPr/>
        </p:nvSpPr>
        <p:spPr>
          <a:xfrm>
            <a:off x="2590800" y="2960550"/>
            <a:ext cx="19202400" cy="8906400"/>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1100"/>
              </a:spcBef>
              <a:spcAft>
                <a:spcPts val="0"/>
              </a:spcAft>
              <a:buClr>
                <a:srgbClr val="000000"/>
              </a:buClr>
              <a:buSzPts val="6000"/>
              <a:buFont typeface="Arial"/>
              <a:buNone/>
            </a:pPr>
            <a:r>
              <a:rPr b="1" lang="en-US" sz="11700">
                <a:solidFill>
                  <a:srgbClr val="FFE599"/>
                </a:solidFill>
                <a:latin typeface="Spectral"/>
                <a:ea typeface="Spectral"/>
                <a:cs typeface="Spectral"/>
                <a:sym typeface="Spectral"/>
              </a:rPr>
              <a:t>Explore Lighting Design</a:t>
            </a:r>
            <a:endParaRPr b="0" i="0" sz="6000" u="none" cap="none" strike="noStrike">
              <a:solidFill>
                <a:schemeClr val="lt1"/>
              </a:solidFill>
              <a:latin typeface="Arvo"/>
              <a:ea typeface="Arvo"/>
              <a:cs typeface="Arvo"/>
              <a:sym typeface="Arvo"/>
            </a:endParaRPr>
          </a:p>
          <a:p>
            <a:pPr indent="0" lvl="0" marL="0" marR="0" rtl="0" algn="l">
              <a:lnSpc>
                <a:spcPct val="100000"/>
              </a:lnSpc>
              <a:spcBef>
                <a:spcPts val="1100"/>
              </a:spcBef>
              <a:spcAft>
                <a:spcPts val="0"/>
              </a:spcAft>
              <a:buClr>
                <a:schemeClr val="dk1"/>
              </a:buClr>
              <a:buSzPts val="1100"/>
              <a:buFont typeface="Arial"/>
              <a:buNone/>
            </a:pPr>
            <a:r>
              <a:t/>
            </a:r>
            <a:endParaRPr sz="6000">
              <a:solidFill>
                <a:schemeClr val="lt1"/>
              </a:solidFill>
              <a:latin typeface="Arvo"/>
              <a:ea typeface="Arvo"/>
              <a:cs typeface="Arvo"/>
              <a:sym typeface="Arvo"/>
            </a:endParaRPr>
          </a:p>
          <a:p>
            <a:pPr indent="0" lvl="0" marL="0" marR="0" rtl="0" algn="l">
              <a:lnSpc>
                <a:spcPct val="100000"/>
              </a:lnSpc>
              <a:spcBef>
                <a:spcPts val="3200"/>
              </a:spcBef>
              <a:spcAft>
                <a:spcPts val="0"/>
              </a:spcAft>
              <a:buClr>
                <a:schemeClr val="dk1"/>
              </a:buClr>
              <a:buSzPts val="1100"/>
              <a:buFont typeface="Arial"/>
              <a:buNone/>
            </a:pPr>
            <a:r>
              <a:t/>
            </a:r>
            <a:endParaRPr sz="6000">
              <a:solidFill>
                <a:schemeClr val="lt1"/>
              </a:solidFill>
              <a:latin typeface="Arvo"/>
              <a:ea typeface="Arvo"/>
              <a:cs typeface="Arvo"/>
              <a:sym typeface="Arvo"/>
            </a:endParaRPr>
          </a:p>
          <a:p>
            <a:pPr indent="0" lvl="0" marL="0" marR="0" rtl="0" algn="l">
              <a:lnSpc>
                <a:spcPct val="100000"/>
              </a:lnSpc>
              <a:spcBef>
                <a:spcPts val="3200"/>
              </a:spcBef>
              <a:spcAft>
                <a:spcPts val="3200"/>
              </a:spcAft>
              <a:buClr>
                <a:schemeClr val="dk1"/>
              </a:buClr>
              <a:buSzPts val="1100"/>
              <a:buFont typeface="Arial"/>
              <a:buNone/>
            </a:pPr>
            <a:r>
              <a:rPr lang="en-US" sz="6000">
                <a:solidFill>
                  <a:schemeClr val="lt1"/>
                </a:solidFill>
                <a:latin typeface="Arvo"/>
                <a:ea typeface="Arvo"/>
                <a:cs typeface="Arvo"/>
                <a:sym typeface="Arvo"/>
              </a:rPr>
              <a:t>Students watch the video on the SpecLab website to learn how a Smithsonian Lighting Designer uses light to enhance art.</a:t>
            </a:r>
            <a:r>
              <a:rPr b="0" i="0" lang="en-US" sz="1200" u="none" cap="none" strike="noStrike">
                <a:solidFill>
                  <a:schemeClr val="dk1"/>
                </a:solidFill>
                <a:latin typeface="Proxima Nova"/>
                <a:ea typeface="Proxima Nova"/>
                <a:cs typeface="Proxima Nova"/>
                <a:sym typeface="Proxima Nova"/>
              </a:rPr>
              <a:t>Create and light a saltwater reef aquarium that is healthy, and looks great too.Create and light a saltwater reef aquarium that is healthy, and looks great too.</a:t>
            </a:r>
            <a:endParaRPr b="0" i="0" sz="5300" u="none" cap="none" strike="noStrike">
              <a:solidFill>
                <a:srgbClr val="FFFFFF"/>
              </a:solidFill>
              <a:latin typeface="Spectral"/>
              <a:ea typeface="Spectral"/>
              <a:cs typeface="Spectral"/>
              <a:sym typeface="Spectr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2" name="Shape 172"/>
        <p:cNvGrpSpPr/>
        <p:nvPr/>
      </p:nvGrpSpPr>
      <p:grpSpPr>
        <a:xfrm>
          <a:off x="0" y="0"/>
          <a:ext cx="0" cy="0"/>
          <a:chOff x="0" y="0"/>
          <a:chExt cx="0" cy="0"/>
        </a:xfrm>
      </p:grpSpPr>
      <p:sp>
        <p:nvSpPr>
          <p:cNvPr id="173" name="Google Shape;173;p40"/>
          <p:cNvSpPr txBox="1"/>
          <p:nvPr/>
        </p:nvSpPr>
        <p:spPr>
          <a:xfrm>
            <a:off x="2116000" y="1536925"/>
            <a:ext cx="20151900" cy="1559400"/>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8600"/>
              <a:buFont typeface="Arial"/>
              <a:buNone/>
            </a:pPr>
            <a:r>
              <a:rPr b="1" lang="en-US" sz="8600">
                <a:solidFill>
                  <a:srgbClr val="FFE599"/>
                </a:solidFill>
                <a:latin typeface="Spectral"/>
                <a:ea typeface="Spectral"/>
                <a:cs typeface="Spectral"/>
                <a:sym typeface="Spectral"/>
              </a:rPr>
              <a:t>Fish</a:t>
            </a:r>
            <a:r>
              <a:rPr b="1" i="0" lang="en-US" sz="8600" u="none" cap="none" strike="noStrike">
                <a:solidFill>
                  <a:srgbClr val="FFE599"/>
                </a:solidFill>
                <a:latin typeface="Spectral"/>
                <a:ea typeface="Spectral"/>
                <a:cs typeface="Spectral"/>
                <a:sym typeface="Spectral"/>
              </a:rPr>
              <a:t> </a:t>
            </a:r>
            <a:r>
              <a:rPr b="1" lang="en-US" sz="8600">
                <a:solidFill>
                  <a:srgbClr val="FFE599"/>
                </a:solidFill>
                <a:latin typeface="Spectral"/>
                <a:ea typeface="Spectral"/>
                <a:cs typeface="Spectral"/>
                <a:sym typeface="Spectral"/>
              </a:rPr>
              <a:t>Reflection Spectra and Colors</a:t>
            </a:r>
            <a:r>
              <a:rPr b="1" i="0" lang="en-US" sz="8600" u="none" cap="none" strike="noStrike">
                <a:solidFill>
                  <a:srgbClr val="FFE599"/>
                </a:solidFill>
                <a:latin typeface="Spectral"/>
                <a:ea typeface="Spectral"/>
                <a:cs typeface="Spectral"/>
                <a:sym typeface="Spectral"/>
              </a:rPr>
              <a:t> </a:t>
            </a:r>
            <a:endParaRPr b="1" i="0" sz="8600" u="none" cap="none" strike="noStrike">
              <a:solidFill>
                <a:srgbClr val="FFE599"/>
              </a:solidFill>
              <a:latin typeface="Spectral"/>
              <a:ea typeface="Spectral"/>
              <a:cs typeface="Spectral"/>
              <a:sym typeface="Spectral"/>
            </a:endParaRPr>
          </a:p>
          <a:p>
            <a:pPr indent="0" lvl="0" marL="914400" marR="914400" rtl="0" algn="l">
              <a:lnSpc>
                <a:spcPct val="100000"/>
              </a:lnSpc>
              <a:spcBef>
                <a:spcPts val="3200"/>
              </a:spcBef>
              <a:spcAft>
                <a:spcPts val="0"/>
              </a:spcAft>
              <a:buClr>
                <a:srgbClr val="000000"/>
              </a:buClr>
              <a:buSzPts val="4300"/>
              <a:buFont typeface="Arial"/>
              <a:buNone/>
            </a:pPr>
            <a:r>
              <a:t/>
            </a:r>
            <a:endParaRPr b="0" i="0" sz="4300" u="none" cap="none" strike="noStrike">
              <a:solidFill>
                <a:srgbClr val="FFFFFF"/>
              </a:solidFill>
              <a:latin typeface="Helvetica Neue"/>
              <a:ea typeface="Helvetica Neue"/>
              <a:cs typeface="Helvetica Neue"/>
              <a:sym typeface="Helvetica Neue"/>
            </a:endParaRPr>
          </a:p>
          <a:p>
            <a:pPr indent="0" lvl="0" marL="1384300" marR="914400" rtl="0" algn="l">
              <a:lnSpc>
                <a:spcPct val="115000"/>
              </a:lnSpc>
              <a:spcBef>
                <a:spcPts val="0"/>
              </a:spcBef>
              <a:spcAft>
                <a:spcPts val="2900"/>
              </a:spcAft>
              <a:buClr>
                <a:srgbClr val="000000"/>
              </a:buClr>
              <a:buSzPts val="4800"/>
              <a:buFont typeface="Arial"/>
              <a:buNone/>
            </a:pPr>
            <a:r>
              <a:rPr b="0" i="0" lang="en-US" sz="4800" u="none" cap="none" strike="noStrike">
                <a:solidFill>
                  <a:srgbClr val="FFFFFF"/>
                </a:solidFill>
                <a:latin typeface="Helvetica Neue"/>
                <a:ea typeface="Helvetica Neue"/>
                <a:cs typeface="Helvetica Neue"/>
                <a:sym typeface="Helvetica Neue"/>
              </a:rPr>
              <a:t> </a:t>
            </a:r>
            <a:endParaRPr b="0" i="0" sz="4800" u="none" cap="none" strike="noStrike">
              <a:solidFill>
                <a:srgbClr val="FFFFFF"/>
              </a:solidFill>
              <a:latin typeface="Helvetica Neue"/>
              <a:ea typeface="Helvetica Neue"/>
              <a:cs typeface="Helvetica Neue"/>
              <a:sym typeface="Helvetica Neue"/>
            </a:endParaRPr>
          </a:p>
        </p:txBody>
      </p:sp>
      <p:sp>
        <p:nvSpPr>
          <p:cNvPr id="174" name="Google Shape;174;p40"/>
          <p:cNvSpPr txBox="1"/>
          <p:nvPr/>
        </p:nvSpPr>
        <p:spPr>
          <a:xfrm>
            <a:off x="10184675" y="4951975"/>
            <a:ext cx="12206100" cy="6021600"/>
          </a:xfrm>
          <a:prstGeom prst="rect">
            <a:avLst/>
          </a:prstGeom>
          <a:noFill/>
          <a:ln>
            <a:noFill/>
          </a:ln>
        </p:spPr>
        <p:txBody>
          <a:bodyPr anchorCtr="0" anchor="t" bIns="91425" lIns="91425" spcFirstLastPara="1" rIns="91425" wrap="square" tIns="91425">
            <a:spAutoFit/>
          </a:bodyPr>
          <a:lstStyle/>
          <a:p>
            <a:pPr indent="-457200" lvl="0" marL="457200" marR="0" rtl="0" algn="l">
              <a:lnSpc>
                <a:spcPct val="115000"/>
              </a:lnSpc>
              <a:spcBef>
                <a:spcPts val="0"/>
              </a:spcBef>
              <a:spcAft>
                <a:spcPts val="0"/>
              </a:spcAft>
              <a:buClr>
                <a:schemeClr val="lt1"/>
              </a:buClr>
              <a:buSzPts val="4800"/>
              <a:buFont typeface="Helvetica Neue"/>
              <a:buChar char="●"/>
            </a:pPr>
            <a:r>
              <a:rPr lang="en-US" sz="4800">
                <a:solidFill>
                  <a:schemeClr val="lt1"/>
                </a:solidFill>
                <a:latin typeface="Helvetica Neue"/>
                <a:ea typeface="Helvetica Neue"/>
                <a:cs typeface="Helvetica Neue"/>
                <a:sym typeface="Helvetica Neue"/>
              </a:rPr>
              <a:t>Students</a:t>
            </a:r>
            <a:r>
              <a:rPr lang="en-US" sz="4800">
                <a:solidFill>
                  <a:schemeClr val="lt1"/>
                </a:solidFill>
                <a:latin typeface="Helvetica Neue"/>
                <a:ea typeface="Helvetica Neue"/>
                <a:cs typeface="Helvetica Neue"/>
                <a:sym typeface="Helvetica Neue"/>
              </a:rPr>
              <a:t> can explore the spectra of different colors of the Regal Angel Fish</a:t>
            </a:r>
            <a:endParaRPr sz="4800">
              <a:solidFill>
                <a:schemeClr val="lt1"/>
              </a:solidFill>
              <a:latin typeface="Helvetica Neue"/>
              <a:ea typeface="Helvetica Neue"/>
              <a:cs typeface="Helvetica Neue"/>
              <a:sym typeface="Helvetica Neue"/>
            </a:endParaRPr>
          </a:p>
          <a:p>
            <a:pPr indent="0" lvl="0" marL="457200" marR="0" rtl="0" algn="l">
              <a:lnSpc>
                <a:spcPct val="115000"/>
              </a:lnSpc>
              <a:spcBef>
                <a:spcPts val="0"/>
              </a:spcBef>
              <a:spcAft>
                <a:spcPts val="0"/>
              </a:spcAft>
              <a:buNone/>
            </a:pPr>
            <a:r>
              <a:t/>
            </a:r>
            <a:endParaRPr sz="4800">
              <a:solidFill>
                <a:schemeClr val="lt1"/>
              </a:solidFill>
              <a:latin typeface="Helvetica Neue"/>
              <a:ea typeface="Helvetica Neue"/>
              <a:cs typeface="Helvetica Neue"/>
              <a:sym typeface="Helvetica Neue"/>
            </a:endParaRPr>
          </a:p>
          <a:p>
            <a:pPr indent="-533400" lvl="0" marL="457200" marR="0" rtl="0" algn="l">
              <a:lnSpc>
                <a:spcPct val="115000"/>
              </a:lnSpc>
              <a:spcBef>
                <a:spcPts val="0"/>
              </a:spcBef>
              <a:spcAft>
                <a:spcPts val="0"/>
              </a:spcAft>
              <a:buClr>
                <a:schemeClr val="lt1"/>
              </a:buClr>
              <a:buSzPts val="4800"/>
              <a:buFont typeface="Helvetica Neue"/>
              <a:buChar char="●"/>
            </a:pPr>
            <a:r>
              <a:rPr lang="en-US" sz="4800">
                <a:solidFill>
                  <a:schemeClr val="lt1"/>
                </a:solidFill>
                <a:latin typeface="Helvetica Neue"/>
                <a:ea typeface="Helvetica Neue"/>
                <a:cs typeface="Helvetica Neue"/>
                <a:sym typeface="Helvetica Neue"/>
              </a:rPr>
              <a:t>They can use the Phet Simulation for a refresher on how light colors mix</a:t>
            </a:r>
            <a:endParaRPr sz="4800">
              <a:solidFill>
                <a:schemeClr val="lt1"/>
              </a:solidFill>
              <a:latin typeface="Helvetica Neue"/>
              <a:ea typeface="Helvetica Neue"/>
              <a:cs typeface="Helvetica Neue"/>
              <a:sym typeface="Helvetica Neue"/>
            </a:endParaRPr>
          </a:p>
          <a:p>
            <a:pPr indent="0" lvl="0" marL="0" marR="0" rtl="0" algn="l">
              <a:lnSpc>
                <a:spcPct val="115000"/>
              </a:lnSpc>
              <a:spcBef>
                <a:spcPts val="0"/>
              </a:spcBef>
              <a:spcAft>
                <a:spcPts val="0"/>
              </a:spcAft>
              <a:buNone/>
            </a:pPr>
            <a:r>
              <a:t/>
            </a:r>
            <a:endParaRPr sz="4800">
              <a:solidFill>
                <a:schemeClr val="lt1"/>
              </a:solidFill>
              <a:latin typeface="Helvetica Neue"/>
              <a:ea typeface="Helvetica Neue"/>
              <a:cs typeface="Helvetica Neue"/>
              <a:sym typeface="Helvetica Neue"/>
            </a:endParaRPr>
          </a:p>
          <a:p>
            <a:pPr indent="0" lvl="0" marL="0" marR="0" rtl="0" algn="l">
              <a:lnSpc>
                <a:spcPct val="115000"/>
              </a:lnSpc>
              <a:spcBef>
                <a:spcPts val="0"/>
              </a:spcBef>
              <a:spcAft>
                <a:spcPts val="0"/>
              </a:spcAft>
              <a:buNone/>
            </a:pPr>
            <a:r>
              <a:t/>
            </a:r>
            <a:endParaRPr sz="4800">
              <a:solidFill>
                <a:schemeClr val="lt1"/>
              </a:solidFill>
              <a:latin typeface="Helvetica Neue"/>
              <a:ea typeface="Helvetica Neue"/>
              <a:cs typeface="Helvetica Neue"/>
              <a:sym typeface="Helvetica Neue"/>
            </a:endParaRPr>
          </a:p>
        </p:txBody>
      </p:sp>
      <p:pic>
        <p:nvPicPr>
          <p:cNvPr id="175" name="Google Shape;175;p40" title="Screenshot 2025-06-11 at 8.33.40 PM.png"/>
          <p:cNvPicPr preferRelativeResize="0"/>
          <p:nvPr/>
        </p:nvPicPr>
        <p:blipFill>
          <a:blip r:embed="rId3">
            <a:alphaModFix/>
          </a:blip>
          <a:stretch>
            <a:fillRect/>
          </a:stretch>
        </p:blipFill>
        <p:spPr>
          <a:xfrm>
            <a:off x="2116000" y="4951975"/>
            <a:ext cx="7377277" cy="56731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9" name="Shape 179"/>
        <p:cNvGrpSpPr/>
        <p:nvPr/>
      </p:nvGrpSpPr>
      <p:grpSpPr>
        <a:xfrm>
          <a:off x="0" y="0"/>
          <a:ext cx="0" cy="0"/>
          <a:chOff x="0" y="0"/>
          <a:chExt cx="0" cy="0"/>
        </a:xfrm>
      </p:grpSpPr>
      <p:sp>
        <p:nvSpPr>
          <p:cNvPr id="180" name="Google Shape;180;p41"/>
          <p:cNvSpPr txBox="1"/>
          <p:nvPr/>
        </p:nvSpPr>
        <p:spPr>
          <a:xfrm>
            <a:off x="2116000" y="1536925"/>
            <a:ext cx="20151900" cy="1559400"/>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8600"/>
              <a:buFont typeface="Arial"/>
              <a:buNone/>
            </a:pPr>
            <a:r>
              <a:rPr b="1" lang="en-US" sz="8600">
                <a:solidFill>
                  <a:srgbClr val="FFE599"/>
                </a:solidFill>
                <a:latin typeface="Spectral"/>
                <a:ea typeface="Spectral"/>
                <a:cs typeface="Spectral"/>
                <a:sym typeface="Spectral"/>
              </a:rPr>
              <a:t>Saltwater Plant</a:t>
            </a:r>
            <a:r>
              <a:rPr b="1" i="0" lang="en-US" sz="8600" u="none" cap="none" strike="noStrike">
                <a:solidFill>
                  <a:srgbClr val="FFE599"/>
                </a:solidFill>
                <a:latin typeface="Spectral"/>
                <a:ea typeface="Spectral"/>
                <a:cs typeface="Spectral"/>
                <a:sym typeface="Spectral"/>
              </a:rPr>
              <a:t> </a:t>
            </a:r>
            <a:r>
              <a:rPr b="1" lang="en-US" sz="8600">
                <a:solidFill>
                  <a:srgbClr val="FFE599"/>
                </a:solidFill>
                <a:latin typeface="Spectral"/>
                <a:ea typeface="Spectral"/>
                <a:cs typeface="Spectral"/>
                <a:sym typeface="Spectral"/>
              </a:rPr>
              <a:t>Reflection Spectra </a:t>
            </a:r>
            <a:endParaRPr b="1" i="0" sz="8600" u="none" cap="none" strike="noStrike">
              <a:solidFill>
                <a:srgbClr val="FFE599"/>
              </a:solidFill>
              <a:latin typeface="Spectral"/>
              <a:ea typeface="Spectral"/>
              <a:cs typeface="Spectral"/>
              <a:sym typeface="Spectral"/>
            </a:endParaRPr>
          </a:p>
          <a:p>
            <a:pPr indent="0" lvl="0" marL="914400" marR="914400" rtl="0" algn="l">
              <a:lnSpc>
                <a:spcPct val="100000"/>
              </a:lnSpc>
              <a:spcBef>
                <a:spcPts val="3200"/>
              </a:spcBef>
              <a:spcAft>
                <a:spcPts val="0"/>
              </a:spcAft>
              <a:buClr>
                <a:srgbClr val="000000"/>
              </a:buClr>
              <a:buSzPts val="4300"/>
              <a:buFont typeface="Arial"/>
              <a:buNone/>
            </a:pPr>
            <a:r>
              <a:t/>
            </a:r>
            <a:endParaRPr b="0" i="0" sz="4300" u="none" cap="none" strike="noStrike">
              <a:solidFill>
                <a:srgbClr val="FFFFFF"/>
              </a:solidFill>
              <a:latin typeface="Helvetica Neue"/>
              <a:ea typeface="Helvetica Neue"/>
              <a:cs typeface="Helvetica Neue"/>
              <a:sym typeface="Helvetica Neue"/>
            </a:endParaRPr>
          </a:p>
          <a:p>
            <a:pPr indent="0" lvl="0" marL="1384300" marR="914400" rtl="0" algn="l">
              <a:lnSpc>
                <a:spcPct val="115000"/>
              </a:lnSpc>
              <a:spcBef>
                <a:spcPts val="0"/>
              </a:spcBef>
              <a:spcAft>
                <a:spcPts val="2900"/>
              </a:spcAft>
              <a:buClr>
                <a:srgbClr val="000000"/>
              </a:buClr>
              <a:buSzPts val="4800"/>
              <a:buFont typeface="Arial"/>
              <a:buNone/>
            </a:pPr>
            <a:r>
              <a:rPr b="0" i="0" lang="en-US" sz="4800" u="none" cap="none" strike="noStrike">
                <a:solidFill>
                  <a:srgbClr val="FFFFFF"/>
                </a:solidFill>
                <a:latin typeface="Helvetica Neue"/>
                <a:ea typeface="Helvetica Neue"/>
                <a:cs typeface="Helvetica Neue"/>
                <a:sym typeface="Helvetica Neue"/>
              </a:rPr>
              <a:t> </a:t>
            </a:r>
            <a:endParaRPr b="0" i="0" sz="4800" u="none" cap="none" strike="noStrike">
              <a:solidFill>
                <a:srgbClr val="FFFFFF"/>
              </a:solidFill>
              <a:latin typeface="Helvetica Neue"/>
              <a:ea typeface="Helvetica Neue"/>
              <a:cs typeface="Helvetica Neue"/>
              <a:sym typeface="Helvetica Neue"/>
            </a:endParaRPr>
          </a:p>
        </p:txBody>
      </p:sp>
      <p:sp>
        <p:nvSpPr>
          <p:cNvPr id="181" name="Google Shape;181;p41"/>
          <p:cNvSpPr txBox="1"/>
          <p:nvPr/>
        </p:nvSpPr>
        <p:spPr>
          <a:xfrm>
            <a:off x="10184675" y="4951975"/>
            <a:ext cx="12206100" cy="5171700"/>
          </a:xfrm>
          <a:prstGeom prst="rect">
            <a:avLst/>
          </a:prstGeom>
          <a:noFill/>
          <a:ln>
            <a:noFill/>
          </a:ln>
        </p:spPr>
        <p:txBody>
          <a:bodyPr anchorCtr="0" anchor="t" bIns="91425" lIns="91425" spcFirstLastPara="1" rIns="91425" wrap="square" tIns="91425">
            <a:spAutoFit/>
          </a:bodyPr>
          <a:lstStyle/>
          <a:p>
            <a:pPr indent="-457200" lvl="0" marL="457200" marR="0" rtl="0" algn="l">
              <a:lnSpc>
                <a:spcPct val="115000"/>
              </a:lnSpc>
              <a:spcBef>
                <a:spcPts val="0"/>
              </a:spcBef>
              <a:spcAft>
                <a:spcPts val="0"/>
              </a:spcAft>
              <a:buClr>
                <a:schemeClr val="lt1"/>
              </a:buClr>
              <a:buSzPts val="4800"/>
              <a:buFont typeface="Helvetica Neue"/>
              <a:buChar char="●"/>
            </a:pPr>
            <a:r>
              <a:rPr lang="en-US" sz="4800">
                <a:solidFill>
                  <a:schemeClr val="lt1"/>
                </a:solidFill>
                <a:latin typeface="Helvetica Neue"/>
                <a:ea typeface="Helvetica Neue"/>
                <a:cs typeface="Helvetica Neue"/>
                <a:sym typeface="Helvetica Neue"/>
              </a:rPr>
              <a:t>Students can explore the spectra of Chlorophyll a - they’ll use this later in the project</a:t>
            </a:r>
            <a:endParaRPr sz="4800">
              <a:solidFill>
                <a:schemeClr val="lt1"/>
              </a:solidFill>
              <a:latin typeface="Helvetica Neue"/>
              <a:ea typeface="Helvetica Neue"/>
              <a:cs typeface="Helvetica Neue"/>
              <a:sym typeface="Helvetica Neue"/>
            </a:endParaRPr>
          </a:p>
          <a:p>
            <a:pPr indent="0" lvl="0" marL="457200" marR="0" rtl="0" algn="l">
              <a:lnSpc>
                <a:spcPct val="115000"/>
              </a:lnSpc>
              <a:spcBef>
                <a:spcPts val="0"/>
              </a:spcBef>
              <a:spcAft>
                <a:spcPts val="0"/>
              </a:spcAft>
              <a:buNone/>
            </a:pPr>
            <a:r>
              <a:t/>
            </a:r>
            <a:endParaRPr sz="4800">
              <a:solidFill>
                <a:schemeClr val="lt1"/>
              </a:solidFill>
              <a:latin typeface="Helvetica Neue"/>
              <a:ea typeface="Helvetica Neue"/>
              <a:cs typeface="Helvetica Neue"/>
              <a:sym typeface="Helvetica Neue"/>
            </a:endParaRPr>
          </a:p>
          <a:p>
            <a:pPr indent="0" lvl="0" marL="0" marR="0" rtl="0" algn="l">
              <a:lnSpc>
                <a:spcPct val="115000"/>
              </a:lnSpc>
              <a:spcBef>
                <a:spcPts val="0"/>
              </a:spcBef>
              <a:spcAft>
                <a:spcPts val="0"/>
              </a:spcAft>
              <a:buNone/>
            </a:pPr>
            <a:r>
              <a:t/>
            </a:r>
            <a:endParaRPr sz="4800">
              <a:solidFill>
                <a:schemeClr val="lt1"/>
              </a:solidFill>
              <a:latin typeface="Helvetica Neue"/>
              <a:ea typeface="Helvetica Neue"/>
              <a:cs typeface="Helvetica Neue"/>
              <a:sym typeface="Helvetica Neue"/>
            </a:endParaRPr>
          </a:p>
          <a:p>
            <a:pPr indent="0" lvl="0" marL="0" marR="0" rtl="0" algn="l">
              <a:lnSpc>
                <a:spcPct val="115000"/>
              </a:lnSpc>
              <a:spcBef>
                <a:spcPts val="0"/>
              </a:spcBef>
              <a:spcAft>
                <a:spcPts val="0"/>
              </a:spcAft>
              <a:buNone/>
            </a:pPr>
            <a:r>
              <a:t/>
            </a:r>
            <a:endParaRPr sz="4800">
              <a:solidFill>
                <a:schemeClr val="lt1"/>
              </a:solidFill>
              <a:latin typeface="Helvetica Neue"/>
              <a:ea typeface="Helvetica Neue"/>
              <a:cs typeface="Helvetica Neue"/>
              <a:sym typeface="Helvetica Neue"/>
            </a:endParaRPr>
          </a:p>
        </p:txBody>
      </p:sp>
      <p:pic>
        <p:nvPicPr>
          <p:cNvPr id="182" name="Google Shape;182;p41" title="Screenshot 2025-06-11 at 8.37.30 PM.png"/>
          <p:cNvPicPr preferRelativeResize="0"/>
          <p:nvPr/>
        </p:nvPicPr>
        <p:blipFill>
          <a:blip r:embed="rId3">
            <a:alphaModFix/>
          </a:blip>
          <a:stretch>
            <a:fillRect/>
          </a:stretch>
        </p:blipFill>
        <p:spPr>
          <a:xfrm>
            <a:off x="952725" y="3745500"/>
            <a:ext cx="8801100" cy="7124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86" name="Shape 186"/>
        <p:cNvGrpSpPr/>
        <p:nvPr/>
      </p:nvGrpSpPr>
      <p:grpSpPr>
        <a:xfrm>
          <a:off x="0" y="0"/>
          <a:ext cx="0" cy="0"/>
          <a:chOff x="0" y="0"/>
          <a:chExt cx="0" cy="0"/>
        </a:xfrm>
      </p:grpSpPr>
      <p:sp>
        <p:nvSpPr>
          <p:cNvPr id="187" name="Google Shape;187;p42"/>
          <p:cNvSpPr txBox="1"/>
          <p:nvPr/>
        </p:nvSpPr>
        <p:spPr>
          <a:xfrm>
            <a:off x="2116000" y="1536925"/>
            <a:ext cx="20151900" cy="1559400"/>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8600"/>
              <a:buFont typeface="Arial"/>
              <a:buNone/>
            </a:pPr>
            <a:r>
              <a:rPr b="1" i="0" lang="en-US" sz="8600" u="none" cap="none" strike="noStrike">
                <a:solidFill>
                  <a:srgbClr val="FFE599"/>
                </a:solidFill>
                <a:latin typeface="Spectral"/>
                <a:ea typeface="Spectral"/>
                <a:cs typeface="Spectral"/>
                <a:sym typeface="Spectral"/>
              </a:rPr>
              <a:t> Your Fish Tank</a:t>
            </a:r>
            <a:endParaRPr b="1" i="0" sz="8600" u="none" cap="none" strike="noStrike">
              <a:solidFill>
                <a:srgbClr val="FFE599"/>
              </a:solidFill>
              <a:latin typeface="Spectral"/>
              <a:ea typeface="Spectral"/>
              <a:cs typeface="Spectral"/>
              <a:sym typeface="Spectral"/>
            </a:endParaRPr>
          </a:p>
          <a:p>
            <a:pPr indent="0" lvl="0" marL="914400" marR="914400" rtl="0" algn="l">
              <a:lnSpc>
                <a:spcPct val="100000"/>
              </a:lnSpc>
              <a:spcBef>
                <a:spcPts val="3200"/>
              </a:spcBef>
              <a:spcAft>
                <a:spcPts val="0"/>
              </a:spcAft>
              <a:buClr>
                <a:srgbClr val="000000"/>
              </a:buClr>
              <a:buSzPts val="4300"/>
              <a:buFont typeface="Arial"/>
              <a:buNone/>
            </a:pPr>
            <a:r>
              <a:t/>
            </a:r>
            <a:endParaRPr b="0" i="0" sz="4300" u="none" cap="none" strike="noStrike">
              <a:solidFill>
                <a:srgbClr val="FFFFFF"/>
              </a:solidFill>
              <a:latin typeface="Helvetica Neue"/>
              <a:ea typeface="Helvetica Neue"/>
              <a:cs typeface="Helvetica Neue"/>
              <a:sym typeface="Helvetica Neue"/>
            </a:endParaRPr>
          </a:p>
          <a:p>
            <a:pPr indent="0" lvl="0" marL="1384300" marR="914400" rtl="0" algn="l">
              <a:lnSpc>
                <a:spcPct val="115000"/>
              </a:lnSpc>
              <a:spcBef>
                <a:spcPts val="0"/>
              </a:spcBef>
              <a:spcAft>
                <a:spcPts val="2900"/>
              </a:spcAft>
              <a:buClr>
                <a:srgbClr val="000000"/>
              </a:buClr>
              <a:buSzPts val="4800"/>
              <a:buFont typeface="Arial"/>
              <a:buNone/>
            </a:pPr>
            <a:r>
              <a:rPr b="0" i="0" lang="en-US" sz="4800" u="none" cap="none" strike="noStrike">
                <a:solidFill>
                  <a:srgbClr val="FFFFFF"/>
                </a:solidFill>
                <a:latin typeface="Helvetica Neue"/>
                <a:ea typeface="Helvetica Neue"/>
                <a:cs typeface="Helvetica Neue"/>
                <a:sym typeface="Helvetica Neue"/>
              </a:rPr>
              <a:t>C </a:t>
            </a:r>
            <a:endParaRPr b="0" i="0" sz="4800" u="none" cap="none" strike="noStrike">
              <a:solidFill>
                <a:srgbClr val="FFFFFF"/>
              </a:solidFill>
              <a:latin typeface="Helvetica Neue"/>
              <a:ea typeface="Helvetica Neue"/>
              <a:cs typeface="Helvetica Neue"/>
              <a:sym typeface="Helvetica Neue"/>
            </a:endParaRPr>
          </a:p>
        </p:txBody>
      </p:sp>
      <p:pic>
        <p:nvPicPr>
          <p:cNvPr id="188" name="Google Shape;188;p42"/>
          <p:cNvPicPr preferRelativeResize="0"/>
          <p:nvPr/>
        </p:nvPicPr>
        <p:blipFill rotWithShape="1">
          <a:blip r:embed="rId3">
            <a:alphaModFix/>
          </a:blip>
          <a:srcRect b="0" l="0" r="0" t="0"/>
          <a:stretch/>
        </p:blipFill>
        <p:spPr>
          <a:xfrm>
            <a:off x="1871875" y="3402275"/>
            <a:ext cx="7744375" cy="7678000"/>
          </a:xfrm>
          <a:prstGeom prst="rect">
            <a:avLst/>
          </a:prstGeom>
          <a:noFill/>
          <a:ln>
            <a:noFill/>
          </a:ln>
        </p:spPr>
      </p:pic>
      <p:sp>
        <p:nvSpPr>
          <p:cNvPr id="189" name="Google Shape;189;p42"/>
          <p:cNvSpPr txBox="1"/>
          <p:nvPr/>
        </p:nvSpPr>
        <p:spPr>
          <a:xfrm>
            <a:off x="10184675" y="4951975"/>
            <a:ext cx="12206100" cy="4578600"/>
          </a:xfrm>
          <a:prstGeom prst="rect">
            <a:avLst/>
          </a:prstGeom>
          <a:noFill/>
          <a:ln>
            <a:noFill/>
          </a:ln>
        </p:spPr>
        <p:txBody>
          <a:bodyPr anchorCtr="0" anchor="t" bIns="91425" lIns="91425" spcFirstLastPara="1" rIns="91425" wrap="square" tIns="91425">
            <a:spAutoFit/>
          </a:bodyPr>
          <a:lstStyle/>
          <a:p>
            <a:pPr indent="-457200" lvl="0" marL="457200" marR="0" rtl="0" algn="l">
              <a:lnSpc>
                <a:spcPct val="115000"/>
              </a:lnSpc>
              <a:spcBef>
                <a:spcPts val="0"/>
              </a:spcBef>
              <a:spcAft>
                <a:spcPts val="0"/>
              </a:spcAft>
              <a:buClr>
                <a:schemeClr val="lt1"/>
              </a:buClr>
              <a:buSzPts val="4800"/>
              <a:buFont typeface="Helvetica Neue"/>
              <a:buChar char="●"/>
            </a:pPr>
            <a:r>
              <a:rPr lang="en-US" sz="4800">
                <a:solidFill>
                  <a:schemeClr val="lt1"/>
                </a:solidFill>
                <a:latin typeface="Helvetica Neue"/>
                <a:ea typeface="Helvetica Neue"/>
                <a:cs typeface="Helvetica Neue"/>
                <a:sym typeface="Helvetica Neue"/>
              </a:rPr>
              <a:t>Students c</a:t>
            </a:r>
            <a:r>
              <a:rPr b="0" i="0" lang="en-US" sz="4800" u="none" cap="none" strike="noStrike">
                <a:solidFill>
                  <a:schemeClr val="lt1"/>
                </a:solidFill>
                <a:latin typeface="Helvetica Neue"/>
                <a:ea typeface="Helvetica Neue"/>
                <a:cs typeface="Helvetica Neue"/>
                <a:sym typeface="Helvetica Neue"/>
              </a:rPr>
              <a:t>hoose which plants (algae) and animals (fish and coral) to live in the tank</a:t>
            </a:r>
            <a:endParaRPr b="0" i="0" sz="4800" u="none" cap="none" strike="noStrike">
              <a:solidFill>
                <a:schemeClr val="lt1"/>
              </a:solidFill>
              <a:latin typeface="Helvetica Neue"/>
              <a:ea typeface="Helvetica Neue"/>
              <a:cs typeface="Helvetica Neue"/>
              <a:sym typeface="Helvetica Neue"/>
            </a:endParaRPr>
          </a:p>
          <a:p>
            <a:pPr indent="-457200" lvl="0" marL="457200" marR="0" rtl="0" algn="l">
              <a:lnSpc>
                <a:spcPct val="115000"/>
              </a:lnSpc>
              <a:spcBef>
                <a:spcPts val="2000"/>
              </a:spcBef>
              <a:spcAft>
                <a:spcPts val="0"/>
              </a:spcAft>
              <a:buClr>
                <a:schemeClr val="lt1"/>
              </a:buClr>
              <a:buSzPts val="4800"/>
              <a:buFont typeface="Helvetica Neue"/>
              <a:buChar char="●"/>
            </a:pPr>
            <a:r>
              <a:rPr lang="en-US" sz="4800">
                <a:solidFill>
                  <a:schemeClr val="lt1"/>
                </a:solidFill>
                <a:latin typeface="Helvetica Neue"/>
                <a:ea typeface="Helvetica Neue"/>
                <a:cs typeface="Helvetica Neue"/>
                <a:sym typeface="Helvetica Neue"/>
              </a:rPr>
              <a:t>Then they</a:t>
            </a:r>
            <a:r>
              <a:rPr b="0" i="0" lang="en-US" sz="4800" u="none" cap="none" strike="noStrike">
                <a:solidFill>
                  <a:schemeClr val="lt1"/>
                </a:solidFill>
                <a:latin typeface="Helvetica Neue"/>
                <a:ea typeface="Helvetica Neue"/>
                <a:cs typeface="Helvetica Neue"/>
                <a:sym typeface="Helvetica Neue"/>
              </a:rPr>
              <a:t> a lighting scheme for the tank that best suits the needs of its inhabitants and is aesthetically pleasing to </a:t>
            </a:r>
            <a:r>
              <a:rPr lang="en-US" sz="4800">
                <a:solidFill>
                  <a:schemeClr val="lt1"/>
                </a:solidFill>
                <a:latin typeface="Helvetica Neue"/>
                <a:ea typeface="Helvetica Neue"/>
                <a:cs typeface="Helvetica Neue"/>
                <a:sym typeface="Helvetica Neue"/>
              </a:rPr>
              <a:t>them</a:t>
            </a:r>
            <a:endParaRPr b="0" i="0" sz="4800" u="none" cap="none" strike="noStrike">
              <a:solidFill>
                <a:schemeClr val="lt1"/>
              </a:solidFill>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93" name="Shape 193"/>
        <p:cNvGrpSpPr/>
        <p:nvPr/>
      </p:nvGrpSpPr>
      <p:grpSpPr>
        <a:xfrm>
          <a:off x="0" y="0"/>
          <a:ext cx="0" cy="0"/>
          <a:chOff x="0" y="0"/>
          <a:chExt cx="0" cy="0"/>
        </a:xfrm>
      </p:grpSpPr>
      <p:sp>
        <p:nvSpPr>
          <p:cNvPr id="194" name="Google Shape;194;p43"/>
          <p:cNvSpPr txBox="1"/>
          <p:nvPr/>
        </p:nvSpPr>
        <p:spPr>
          <a:xfrm>
            <a:off x="2116000" y="1536925"/>
            <a:ext cx="20151900" cy="11200200"/>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8600"/>
              <a:buFont typeface="Arial"/>
              <a:buNone/>
            </a:pPr>
            <a:r>
              <a:rPr b="1" i="0" lang="en-US" sz="8600" u="none" cap="none" strike="noStrike">
                <a:solidFill>
                  <a:srgbClr val="FFE599"/>
                </a:solidFill>
                <a:latin typeface="Spectral"/>
                <a:ea typeface="Spectral"/>
                <a:cs typeface="Spectral"/>
                <a:sym typeface="Spectral"/>
              </a:rPr>
              <a:t>Choosing Plants and Animals</a:t>
            </a:r>
            <a:endParaRPr b="1" i="0" sz="8600" u="none" cap="none" strike="noStrike">
              <a:solidFill>
                <a:srgbClr val="FFE599"/>
              </a:solidFill>
              <a:latin typeface="Spectral"/>
              <a:ea typeface="Spectral"/>
              <a:cs typeface="Spectral"/>
              <a:sym typeface="Spectral"/>
            </a:endParaRPr>
          </a:p>
          <a:p>
            <a:pPr indent="0" lvl="0" marL="914400" marR="914400" rtl="0" algn="l">
              <a:lnSpc>
                <a:spcPct val="100000"/>
              </a:lnSpc>
              <a:spcBef>
                <a:spcPts val="3200"/>
              </a:spcBef>
              <a:spcAft>
                <a:spcPts val="0"/>
              </a:spcAft>
              <a:buClr>
                <a:srgbClr val="000000"/>
              </a:buClr>
              <a:buSzPts val="4300"/>
              <a:buFont typeface="Arial"/>
              <a:buNone/>
            </a:pPr>
            <a:r>
              <a:t/>
            </a:r>
            <a:endParaRPr b="0" i="0" sz="4300" u="none" cap="none" strike="noStrike">
              <a:solidFill>
                <a:srgbClr val="FFFFFF"/>
              </a:solidFill>
              <a:latin typeface="Helvetica Neue"/>
              <a:ea typeface="Helvetica Neue"/>
              <a:cs typeface="Helvetica Neue"/>
              <a:sym typeface="Helvetica Neue"/>
            </a:endParaRPr>
          </a:p>
          <a:p>
            <a:pPr indent="0" lvl="0" marL="1384300" marR="914400" rtl="0" algn="l">
              <a:lnSpc>
                <a:spcPct val="115000"/>
              </a:lnSpc>
              <a:spcBef>
                <a:spcPts val="0"/>
              </a:spcBef>
              <a:spcAft>
                <a:spcPts val="0"/>
              </a:spcAft>
              <a:buClr>
                <a:srgbClr val="000000"/>
              </a:buClr>
              <a:buSzPts val="4800"/>
              <a:buFont typeface="Arial"/>
              <a:buNone/>
            </a:pPr>
            <a:r>
              <a:rPr lang="en-US" sz="4800">
                <a:solidFill>
                  <a:srgbClr val="FFFFFF"/>
                </a:solidFill>
                <a:latin typeface="Helvetica Neue"/>
                <a:ea typeface="Helvetica Neue"/>
                <a:cs typeface="Helvetica Neue"/>
                <a:sym typeface="Helvetica Neue"/>
              </a:rPr>
              <a:t>Students u</a:t>
            </a:r>
            <a:r>
              <a:rPr b="0" i="0" lang="en-US" sz="4800" u="none" cap="none" strike="noStrike">
                <a:solidFill>
                  <a:srgbClr val="FFFFFF"/>
                </a:solidFill>
                <a:latin typeface="Helvetica Neue"/>
                <a:ea typeface="Helvetica Neue"/>
                <a:cs typeface="Helvetica Neue"/>
                <a:sym typeface="Helvetica Neue"/>
              </a:rPr>
              <a:t>se the FIshtank Data Chart to choose plants and animals for the tank and complete </a:t>
            </a:r>
            <a:r>
              <a:rPr lang="en-US" sz="4800">
                <a:solidFill>
                  <a:srgbClr val="FFFFFF"/>
                </a:solidFill>
                <a:latin typeface="Helvetica Neue"/>
                <a:ea typeface="Helvetica Neue"/>
                <a:cs typeface="Helvetica Neue"/>
                <a:sym typeface="Helvetica Neue"/>
              </a:rPr>
              <a:t>questions in the</a:t>
            </a:r>
            <a:r>
              <a:rPr b="0" i="0" lang="en-US" sz="4800" u="none" cap="none" strike="noStrike">
                <a:solidFill>
                  <a:srgbClr val="FFFFFF"/>
                </a:solidFill>
                <a:latin typeface="Helvetica Neue"/>
                <a:ea typeface="Helvetica Neue"/>
                <a:cs typeface="Helvetica Neue"/>
                <a:sym typeface="Helvetica Neue"/>
              </a:rPr>
              <a:t> student notebook.</a:t>
            </a:r>
            <a:endParaRPr b="0" i="0" sz="4800" u="none" cap="none" strike="noStrike">
              <a:solidFill>
                <a:srgbClr val="FFFFFF"/>
              </a:solidFill>
              <a:latin typeface="Helvetica Neue"/>
              <a:ea typeface="Helvetica Neue"/>
              <a:cs typeface="Helvetica Neue"/>
              <a:sym typeface="Helvetica Neue"/>
            </a:endParaRPr>
          </a:p>
          <a:p>
            <a:pPr indent="0" lvl="0" marL="1384300" marR="914400" rtl="0" algn="l">
              <a:lnSpc>
                <a:spcPct val="115000"/>
              </a:lnSpc>
              <a:spcBef>
                <a:spcPts val="2900"/>
              </a:spcBef>
              <a:spcAft>
                <a:spcPts val="2900"/>
              </a:spcAft>
              <a:buClr>
                <a:srgbClr val="000000"/>
              </a:buClr>
              <a:buSzPts val="4800"/>
              <a:buFont typeface="Arial"/>
              <a:buNone/>
            </a:pPr>
            <a:r>
              <a:t/>
            </a:r>
            <a:endParaRPr b="0" i="0" sz="4800" u="none" cap="none" strike="noStrike">
              <a:solidFill>
                <a:srgbClr val="FFFFFF"/>
              </a:solidFill>
              <a:latin typeface="Helvetica Neue"/>
              <a:ea typeface="Helvetica Neue"/>
              <a:cs typeface="Helvetica Neue"/>
              <a:sym typeface="Helvetica Neue"/>
            </a:endParaRPr>
          </a:p>
        </p:txBody>
      </p:sp>
      <p:pic>
        <p:nvPicPr>
          <p:cNvPr descr="/Users/ssunbury/Desktop/Screen Shot 2020-04-13 at 12.25.50 PM.png" id="195" name="Google Shape;195;p43"/>
          <p:cNvPicPr preferRelativeResize="0"/>
          <p:nvPr/>
        </p:nvPicPr>
        <p:blipFill rotWithShape="1">
          <a:blip r:embed="rId3">
            <a:alphaModFix/>
          </a:blip>
          <a:srcRect b="0" l="0" r="0" t="0"/>
          <a:stretch/>
        </p:blipFill>
        <p:spPr>
          <a:xfrm>
            <a:off x="1309388" y="7155325"/>
            <a:ext cx="5048049" cy="3295250"/>
          </a:xfrm>
          <a:prstGeom prst="rect">
            <a:avLst/>
          </a:prstGeom>
          <a:noFill/>
          <a:ln>
            <a:noFill/>
          </a:ln>
        </p:spPr>
      </p:pic>
      <p:pic>
        <p:nvPicPr>
          <p:cNvPr descr="/Users/ssunbury/Desktop/Screen Shot 2020-04-13 at 12.17.23 PM.png" id="196" name="Google Shape;196;p43"/>
          <p:cNvPicPr preferRelativeResize="0"/>
          <p:nvPr/>
        </p:nvPicPr>
        <p:blipFill rotWithShape="1">
          <a:blip r:embed="rId4">
            <a:alphaModFix/>
          </a:blip>
          <a:srcRect b="0" l="0" r="0" t="0"/>
          <a:stretch/>
        </p:blipFill>
        <p:spPr>
          <a:xfrm>
            <a:off x="18799588" y="7155313"/>
            <a:ext cx="4274925" cy="3295264"/>
          </a:xfrm>
          <a:prstGeom prst="rect">
            <a:avLst/>
          </a:prstGeom>
          <a:noFill/>
          <a:ln>
            <a:noFill/>
          </a:ln>
        </p:spPr>
      </p:pic>
      <p:pic>
        <p:nvPicPr>
          <p:cNvPr descr="../../../Screen%20Shot%202020-11-15%20at%2010.56.50%20PM.png" id="197" name="Google Shape;197;p43"/>
          <p:cNvPicPr preferRelativeResize="0"/>
          <p:nvPr/>
        </p:nvPicPr>
        <p:blipFill rotWithShape="1">
          <a:blip r:embed="rId5">
            <a:alphaModFix/>
          </a:blip>
          <a:srcRect b="6191" l="0" r="0" t="0"/>
          <a:stretch/>
        </p:blipFill>
        <p:spPr>
          <a:xfrm>
            <a:off x="12570025" y="7155325"/>
            <a:ext cx="5798229" cy="3295250"/>
          </a:xfrm>
          <a:prstGeom prst="rect">
            <a:avLst/>
          </a:prstGeom>
          <a:noFill/>
          <a:ln>
            <a:noFill/>
          </a:ln>
        </p:spPr>
      </p:pic>
      <p:pic>
        <p:nvPicPr>
          <p:cNvPr descr="../../../Screen%20Shot%202020-11-15%20at%2010.45.58%20PM.png" id="198" name="Google Shape;198;p43"/>
          <p:cNvPicPr preferRelativeResize="0"/>
          <p:nvPr/>
        </p:nvPicPr>
        <p:blipFill rotWithShape="1">
          <a:blip r:embed="rId6">
            <a:alphaModFix/>
          </a:blip>
          <a:srcRect b="6191" l="0" r="0" t="0"/>
          <a:stretch/>
        </p:blipFill>
        <p:spPr>
          <a:xfrm>
            <a:off x="6876307" y="7155325"/>
            <a:ext cx="5174842" cy="32952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02" name="Shape 202"/>
        <p:cNvGrpSpPr/>
        <p:nvPr/>
      </p:nvGrpSpPr>
      <p:grpSpPr>
        <a:xfrm>
          <a:off x="0" y="0"/>
          <a:ext cx="0" cy="0"/>
          <a:chOff x="0" y="0"/>
          <a:chExt cx="0" cy="0"/>
        </a:xfrm>
      </p:grpSpPr>
      <p:sp>
        <p:nvSpPr>
          <p:cNvPr id="203" name="Google Shape;203;p44"/>
          <p:cNvSpPr txBox="1"/>
          <p:nvPr/>
        </p:nvSpPr>
        <p:spPr>
          <a:xfrm>
            <a:off x="1134900" y="1536925"/>
            <a:ext cx="21132900" cy="112002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000000"/>
              </a:buClr>
              <a:buSzPts val="8600"/>
              <a:buFont typeface="Arial"/>
              <a:buNone/>
            </a:pPr>
            <a:r>
              <a:rPr b="1" i="0" lang="en-US" sz="8600" u="none" cap="none" strike="noStrike">
                <a:solidFill>
                  <a:srgbClr val="FFE599"/>
                </a:solidFill>
                <a:latin typeface="Spectral"/>
                <a:ea typeface="Spectral"/>
                <a:cs typeface="Spectral"/>
                <a:sym typeface="Spectral"/>
              </a:rPr>
              <a:t>Lighting </a:t>
            </a:r>
            <a:r>
              <a:rPr b="1" lang="en-US" sz="8600">
                <a:solidFill>
                  <a:srgbClr val="FFE599"/>
                </a:solidFill>
                <a:latin typeface="Spectral"/>
                <a:ea typeface="Spectral"/>
                <a:cs typeface="Spectral"/>
                <a:sym typeface="Spectral"/>
              </a:rPr>
              <a:t>Your Tank</a:t>
            </a:r>
            <a:endParaRPr b="1" i="0" sz="8600" u="none" cap="none" strike="noStrike">
              <a:solidFill>
                <a:srgbClr val="FFE599"/>
              </a:solidFill>
              <a:latin typeface="Spectral"/>
              <a:ea typeface="Spectral"/>
              <a:cs typeface="Spectral"/>
              <a:sym typeface="Spectral"/>
            </a:endParaRPr>
          </a:p>
          <a:p>
            <a:pPr indent="0" lvl="0" marL="914400" marR="914400" rtl="0" algn="l">
              <a:lnSpc>
                <a:spcPct val="100000"/>
              </a:lnSpc>
              <a:spcBef>
                <a:spcPts val="3200"/>
              </a:spcBef>
              <a:spcAft>
                <a:spcPts val="0"/>
              </a:spcAft>
              <a:buClr>
                <a:srgbClr val="000000"/>
              </a:buClr>
              <a:buSzPts val="4300"/>
              <a:buFont typeface="Arial"/>
              <a:buNone/>
            </a:pPr>
            <a:r>
              <a:t/>
            </a:r>
            <a:endParaRPr b="0" i="0" sz="4300" u="none" cap="none" strike="noStrike">
              <a:solidFill>
                <a:srgbClr val="FFFFFF"/>
              </a:solidFill>
              <a:latin typeface="Helvetica Neue"/>
              <a:ea typeface="Helvetica Neue"/>
              <a:cs typeface="Helvetica Neue"/>
              <a:sym typeface="Helvetica Neue"/>
            </a:endParaRPr>
          </a:p>
          <a:p>
            <a:pPr indent="0" lvl="0" marL="1384300" marR="914400" rtl="0" algn="l">
              <a:lnSpc>
                <a:spcPct val="115000"/>
              </a:lnSpc>
              <a:spcBef>
                <a:spcPts val="0"/>
              </a:spcBef>
              <a:spcAft>
                <a:spcPts val="0"/>
              </a:spcAft>
              <a:buClr>
                <a:srgbClr val="000000"/>
              </a:buClr>
              <a:buSzPts val="4800"/>
              <a:buFont typeface="Arial"/>
              <a:buNone/>
            </a:pPr>
            <a:r>
              <a:rPr lang="en-US" sz="4800">
                <a:solidFill>
                  <a:srgbClr val="FFFFFF"/>
                </a:solidFill>
                <a:latin typeface="Helvetica Neue"/>
                <a:ea typeface="Helvetica Neue"/>
                <a:cs typeface="Helvetica Neue"/>
                <a:sym typeface="Helvetica Neue"/>
              </a:rPr>
              <a:t>Students u</a:t>
            </a:r>
            <a:r>
              <a:rPr b="0" i="0" lang="en-US" sz="4800" u="none" cap="none" strike="noStrike">
                <a:solidFill>
                  <a:srgbClr val="FFFFFF"/>
                </a:solidFill>
                <a:latin typeface="Helvetica Neue"/>
                <a:ea typeface="Helvetica Neue"/>
                <a:cs typeface="Helvetica Neue"/>
                <a:sym typeface="Helvetica Neue"/>
              </a:rPr>
              <a:t>se the spectrum charts in the FIshtank Data Charts to complete </a:t>
            </a:r>
            <a:r>
              <a:rPr lang="en-US" sz="4800">
                <a:solidFill>
                  <a:srgbClr val="FFFFFF"/>
                </a:solidFill>
                <a:latin typeface="Helvetica Neue"/>
                <a:ea typeface="Helvetica Neue"/>
                <a:cs typeface="Helvetica Neue"/>
                <a:sym typeface="Helvetica Neue"/>
              </a:rPr>
              <a:t>questions</a:t>
            </a:r>
            <a:r>
              <a:rPr b="0" i="0" lang="en-US" sz="4800" u="none" cap="none" strike="noStrike">
                <a:solidFill>
                  <a:srgbClr val="FFFFFF"/>
                </a:solidFill>
                <a:latin typeface="Helvetica Neue"/>
                <a:ea typeface="Helvetica Neue"/>
                <a:cs typeface="Helvetica Neue"/>
                <a:sym typeface="Helvetica Neue"/>
              </a:rPr>
              <a:t> </a:t>
            </a:r>
            <a:r>
              <a:rPr lang="en-US" sz="4800">
                <a:solidFill>
                  <a:srgbClr val="FFFFFF"/>
                </a:solidFill>
                <a:latin typeface="Helvetica Neue"/>
                <a:ea typeface="Helvetica Neue"/>
                <a:cs typeface="Helvetica Neue"/>
                <a:sym typeface="Helvetica Neue"/>
              </a:rPr>
              <a:t>in the</a:t>
            </a:r>
            <a:r>
              <a:rPr b="0" i="0" lang="en-US" sz="4800" u="none" cap="none" strike="noStrike">
                <a:solidFill>
                  <a:srgbClr val="FFFFFF"/>
                </a:solidFill>
                <a:latin typeface="Helvetica Neue"/>
                <a:ea typeface="Helvetica Neue"/>
                <a:cs typeface="Helvetica Neue"/>
                <a:sym typeface="Helvetica Neue"/>
              </a:rPr>
              <a:t> student notebook.</a:t>
            </a:r>
            <a:endParaRPr b="0" i="0" sz="4800" u="none" cap="none" strike="noStrike">
              <a:solidFill>
                <a:srgbClr val="FFFFFF"/>
              </a:solidFill>
              <a:latin typeface="Helvetica Neue"/>
              <a:ea typeface="Helvetica Neue"/>
              <a:cs typeface="Helvetica Neue"/>
              <a:sym typeface="Helvetica Neue"/>
            </a:endParaRPr>
          </a:p>
          <a:p>
            <a:pPr indent="0" lvl="0" marL="1384300" marR="914400" rtl="0" algn="l">
              <a:lnSpc>
                <a:spcPct val="115000"/>
              </a:lnSpc>
              <a:spcBef>
                <a:spcPts val="2900"/>
              </a:spcBef>
              <a:spcAft>
                <a:spcPts val="0"/>
              </a:spcAft>
              <a:buClr>
                <a:srgbClr val="000000"/>
              </a:buClr>
              <a:buSzPts val="4800"/>
              <a:buFont typeface="Arial"/>
              <a:buNone/>
            </a:pPr>
            <a:r>
              <a:rPr lang="en-US" sz="4800">
                <a:solidFill>
                  <a:srgbClr val="FFFFFF"/>
                </a:solidFill>
                <a:latin typeface="Helvetica Neue"/>
                <a:ea typeface="Helvetica Neue"/>
                <a:cs typeface="Helvetica Neue"/>
                <a:sym typeface="Helvetica Neue"/>
              </a:rPr>
              <a:t>They c</a:t>
            </a:r>
            <a:r>
              <a:rPr b="0" i="0" lang="en-US" sz="4800" u="none" cap="none" strike="noStrike">
                <a:solidFill>
                  <a:srgbClr val="FFFFFF"/>
                </a:solidFill>
                <a:latin typeface="Helvetica Neue"/>
                <a:ea typeface="Helvetica Neue"/>
                <a:cs typeface="Helvetica Neue"/>
                <a:sym typeface="Helvetica Neue"/>
              </a:rPr>
              <a:t>hoose a color to light the tank using The PheT simulation,  draw the spectrum of this color in the Spectrum Tool </a:t>
            </a:r>
            <a:r>
              <a:rPr b="0" i="0" lang="en-US" sz="4800" u="none" cap="none" strike="noStrike">
                <a:solidFill>
                  <a:schemeClr val="lt1"/>
                </a:solidFill>
                <a:latin typeface="Helvetica Neue"/>
                <a:ea typeface="Helvetica Neue"/>
                <a:cs typeface="Helvetica Neue"/>
                <a:sym typeface="Helvetica Neue"/>
              </a:rPr>
              <a:t>and complete </a:t>
            </a:r>
            <a:r>
              <a:rPr lang="en-US" sz="4800">
                <a:solidFill>
                  <a:schemeClr val="lt1"/>
                </a:solidFill>
                <a:latin typeface="Helvetica Neue"/>
                <a:ea typeface="Helvetica Neue"/>
                <a:cs typeface="Helvetica Neue"/>
                <a:sym typeface="Helvetica Neue"/>
              </a:rPr>
              <a:t>questions in the</a:t>
            </a:r>
            <a:r>
              <a:rPr b="0" i="0" lang="en-US" sz="4800" u="none" cap="none" strike="noStrike">
                <a:solidFill>
                  <a:schemeClr val="lt1"/>
                </a:solidFill>
                <a:latin typeface="Helvetica Neue"/>
                <a:ea typeface="Helvetica Neue"/>
                <a:cs typeface="Helvetica Neue"/>
                <a:sym typeface="Helvetica Neue"/>
              </a:rPr>
              <a:t> student notebook</a:t>
            </a:r>
            <a:endParaRPr b="0" i="0" sz="4800" u="none" cap="none" strike="noStrike">
              <a:solidFill>
                <a:srgbClr val="FFFFFF"/>
              </a:solidFill>
              <a:latin typeface="Helvetica Neue"/>
              <a:ea typeface="Helvetica Neue"/>
              <a:cs typeface="Helvetica Neue"/>
              <a:sym typeface="Helvetica Neue"/>
            </a:endParaRPr>
          </a:p>
          <a:p>
            <a:pPr indent="0" lvl="0" marL="1384300" marR="914400" rtl="0" algn="l">
              <a:lnSpc>
                <a:spcPct val="115000"/>
              </a:lnSpc>
              <a:spcBef>
                <a:spcPts val="2900"/>
              </a:spcBef>
              <a:spcAft>
                <a:spcPts val="0"/>
              </a:spcAft>
              <a:buClr>
                <a:srgbClr val="000000"/>
              </a:buClr>
              <a:buSzPts val="4800"/>
              <a:buFont typeface="Arial"/>
              <a:buNone/>
            </a:pPr>
            <a:r>
              <a:rPr b="0" i="0" lang="en-US" sz="4800" u="none" cap="none" strike="noStrike">
                <a:solidFill>
                  <a:srgbClr val="FFFFFF"/>
                </a:solidFill>
                <a:latin typeface="Helvetica Neue"/>
                <a:ea typeface="Helvetica Neue"/>
                <a:cs typeface="Helvetica Neue"/>
                <a:sym typeface="Helvetica Neue"/>
              </a:rPr>
              <a:t>Describe what the inhabitants might look like under these lights  and complete Part IV of student notebook</a:t>
            </a:r>
            <a:endParaRPr b="0" i="0" sz="4800" u="none" cap="none" strike="noStrike">
              <a:solidFill>
                <a:srgbClr val="FFFFFF"/>
              </a:solidFill>
              <a:latin typeface="Helvetica Neue"/>
              <a:ea typeface="Helvetica Neue"/>
              <a:cs typeface="Helvetica Neue"/>
              <a:sym typeface="Helvetica Neue"/>
            </a:endParaRPr>
          </a:p>
          <a:p>
            <a:pPr indent="0" lvl="0" marL="1384300" marR="914400" rtl="0" algn="l">
              <a:lnSpc>
                <a:spcPct val="115000"/>
              </a:lnSpc>
              <a:spcBef>
                <a:spcPts val="2900"/>
              </a:spcBef>
              <a:spcAft>
                <a:spcPts val="0"/>
              </a:spcAft>
              <a:buClr>
                <a:srgbClr val="000000"/>
              </a:buClr>
              <a:buSzPts val="4800"/>
              <a:buFont typeface="Arial"/>
              <a:buNone/>
            </a:pPr>
            <a:r>
              <a:rPr b="0" i="0" lang="en-US" sz="4800" u="none" cap="none" strike="noStrike">
                <a:solidFill>
                  <a:srgbClr val="FFFFFF"/>
                </a:solidFill>
                <a:latin typeface="Helvetica Neue"/>
                <a:ea typeface="Helvetica Neue"/>
                <a:cs typeface="Helvetica Neue"/>
                <a:sym typeface="Helvetica Neue"/>
              </a:rPr>
              <a:t>Use all of the information gathered in Parts I-IV to answer Part V in student notebook</a:t>
            </a:r>
            <a:endParaRPr b="0" i="0" sz="4800" u="none" cap="none" strike="noStrike">
              <a:solidFill>
                <a:srgbClr val="FFFFFF"/>
              </a:solidFill>
              <a:latin typeface="Helvetica Neue"/>
              <a:ea typeface="Helvetica Neue"/>
              <a:cs typeface="Helvetica Neue"/>
              <a:sym typeface="Helvetica Neue"/>
            </a:endParaRPr>
          </a:p>
          <a:p>
            <a:pPr indent="0" lvl="0" marL="0" marR="914400" rtl="0" algn="l">
              <a:lnSpc>
                <a:spcPct val="115000"/>
              </a:lnSpc>
              <a:spcBef>
                <a:spcPts val="2900"/>
              </a:spcBef>
              <a:spcAft>
                <a:spcPts val="0"/>
              </a:spcAft>
              <a:buClr>
                <a:srgbClr val="000000"/>
              </a:buClr>
              <a:buSzPts val="4800"/>
              <a:buFont typeface="Arial"/>
              <a:buNone/>
            </a:pPr>
            <a:r>
              <a:t/>
            </a:r>
            <a:endParaRPr b="0" i="0" sz="4800" u="none" cap="none" strike="noStrike">
              <a:solidFill>
                <a:srgbClr val="FFFFFF"/>
              </a:solidFill>
              <a:latin typeface="Helvetica Neue"/>
              <a:ea typeface="Helvetica Neue"/>
              <a:cs typeface="Helvetica Neue"/>
              <a:sym typeface="Helvetica Neue"/>
            </a:endParaRPr>
          </a:p>
          <a:p>
            <a:pPr indent="0" lvl="0" marL="1384300" marR="914400" rtl="0" algn="l">
              <a:lnSpc>
                <a:spcPct val="115000"/>
              </a:lnSpc>
              <a:spcBef>
                <a:spcPts val="2900"/>
              </a:spcBef>
              <a:spcAft>
                <a:spcPts val="0"/>
              </a:spcAft>
              <a:buClr>
                <a:srgbClr val="000000"/>
              </a:buClr>
              <a:buSzPts val="4800"/>
              <a:buFont typeface="Arial"/>
              <a:buNone/>
            </a:pPr>
            <a:r>
              <a:t/>
            </a:r>
            <a:endParaRPr b="0" i="0" sz="4800" u="none" cap="none" strike="noStrike">
              <a:solidFill>
                <a:srgbClr val="FFFFFF"/>
              </a:solidFill>
              <a:latin typeface="Helvetica Neue"/>
              <a:ea typeface="Helvetica Neue"/>
              <a:cs typeface="Helvetica Neue"/>
              <a:sym typeface="Helvetica Neue"/>
            </a:endParaRPr>
          </a:p>
          <a:p>
            <a:pPr indent="0" lvl="0" marL="1384300" marR="914400" rtl="0" algn="l">
              <a:lnSpc>
                <a:spcPct val="115000"/>
              </a:lnSpc>
              <a:spcBef>
                <a:spcPts val="2900"/>
              </a:spcBef>
              <a:spcAft>
                <a:spcPts val="0"/>
              </a:spcAft>
              <a:buClr>
                <a:srgbClr val="000000"/>
              </a:buClr>
              <a:buSzPts val="4800"/>
              <a:buFont typeface="Arial"/>
              <a:buNone/>
            </a:pPr>
            <a:r>
              <a:t/>
            </a:r>
            <a:endParaRPr b="0" i="0" sz="4800" u="none" cap="none" strike="noStrike">
              <a:solidFill>
                <a:srgbClr val="FFFFFF"/>
              </a:solidFill>
              <a:latin typeface="Helvetica Neue"/>
              <a:ea typeface="Helvetica Neue"/>
              <a:cs typeface="Helvetica Neue"/>
              <a:sym typeface="Helvetica Neue"/>
            </a:endParaRPr>
          </a:p>
          <a:p>
            <a:pPr indent="0" lvl="0" marL="1384300" marR="914400" rtl="0" algn="l">
              <a:lnSpc>
                <a:spcPct val="115000"/>
              </a:lnSpc>
              <a:spcBef>
                <a:spcPts val="2900"/>
              </a:spcBef>
              <a:spcAft>
                <a:spcPts val="2900"/>
              </a:spcAft>
              <a:buClr>
                <a:srgbClr val="000000"/>
              </a:buClr>
              <a:buSzPts val="4800"/>
              <a:buFont typeface="Arial"/>
              <a:buNone/>
            </a:pPr>
            <a:r>
              <a:t/>
            </a:r>
            <a:endParaRPr b="0" i="0" sz="4800" u="none" cap="none" strike="noStrike">
              <a:solidFill>
                <a:srgbClr val="FFFFFF"/>
              </a:solidFill>
              <a:latin typeface="Helvetica Neue"/>
              <a:ea typeface="Helvetica Neue"/>
              <a:cs typeface="Helvetica Neue"/>
              <a:sym typeface="Helvetica Neue"/>
            </a:endParaRPr>
          </a:p>
        </p:txBody>
      </p:sp>
      <p:pic>
        <p:nvPicPr>
          <p:cNvPr id="204" name="Google Shape;204;p44"/>
          <p:cNvPicPr preferRelativeResize="0"/>
          <p:nvPr/>
        </p:nvPicPr>
        <p:blipFill rotWithShape="1">
          <a:blip r:embed="rId3">
            <a:alphaModFix/>
          </a:blip>
          <a:srcRect b="0" l="0" r="0" t="0"/>
          <a:stretch/>
        </p:blipFill>
        <p:spPr>
          <a:xfrm>
            <a:off x="15223813" y="591719"/>
            <a:ext cx="4053176" cy="3039882"/>
          </a:xfrm>
          <a:prstGeom prst="rect">
            <a:avLst/>
          </a:prstGeom>
          <a:noFill/>
          <a:ln>
            <a:noFill/>
          </a:ln>
        </p:spPr>
      </p:pic>
      <p:pic>
        <p:nvPicPr>
          <p:cNvPr id="205" name="Google Shape;205;p44"/>
          <p:cNvPicPr preferRelativeResize="0"/>
          <p:nvPr/>
        </p:nvPicPr>
        <p:blipFill rotWithShape="1">
          <a:blip r:embed="rId4">
            <a:alphaModFix/>
          </a:blip>
          <a:srcRect b="0" l="0" r="0" t="0"/>
          <a:stretch/>
        </p:blipFill>
        <p:spPr>
          <a:xfrm>
            <a:off x="19617475" y="591725"/>
            <a:ext cx="4053176" cy="303987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09" name="Shape 209"/>
        <p:cNvGrpSpPr/>
        <p:nvPr/>
      </p:nvGrpSpPr>
      <p:grpSpPr>
        <a:xfrm>
          <a:off x="0" y="0"/>
          <a:ext cx="0" cy="0"/>
          <a:chOff x="0" y="0"/>
          <a:chExt cx="0" cy="0"/>
        </a:xfrm>
      </p:grpSpPr>
      <p:sp>
        <p:nvSpPr>
          <p:cNvPr id="210" name="Google Shape;210;p45"/>
          <p:cNvSpPr txBox="1"/>
          <p:nvPr/>
        </p:nvSpPr>
        <p:spPr>
          <a:xfrm>
            <a:off x="2116000" y="1536925"/>
            <a:ext cx="20151900" cy="1559400"/>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8600"/>
              <a:buFont typeface="Arial"/>
              <a:buNone/>
            </a:pPr>
            <a:r>
              <a:rPr b="1" i="0" lang="en-US" sz="8600" u="none" cap="none" strike="noStrike">
                <a:solidFill>
                  <a:srgbClr val="FFE599"/>
                </a:solidFill>
                <a:latin typeface="Spectral"/>
                <a:ea typeface="Spectral"/>
                <a:cs typeface="Spectral"/>
                <a:sym typeface="Spectral"/>
              </a:rPr>
              <a:t> </a:t>
            </a:r>
            <a:r>
              <a:rPr b="1" lang="en-US" sz="8600">
                <a:solidFill>
                  <a:srgbClr val="FFE599"/>
                </a:solidFill>
                <a:latin typeface="Spectral"/>
                <a:ea typeface="Spectral"/>
                <a:cs typeface="Spectral"/>
                <a:sym typeface="Spectral"/>
              </a:rPr>
              <a:t>Put it Together</a:t>
            </a:r>
            <a:endParaRPr b="1" i="0" sz="8600" u="none" cap="none" strike="noStrike">
              <a:solidFill>
                <a:srgbClr val="FFE599"/>
              </a:solidFill>
              <a:latin typeface="Spectral"/>
              <a:ea typeface="Spectral"/>
              <a:cs typeface="Spectral"/>
              <a:sym typeface="Spectral"/>
            </a:endParaRPr>
          </a:p>
          <a:p>
            <a:pPr indent="0" lvl="0" marL="914400" marR="914400" rtl="0" algn="l">
              <a:lnSpc>
                <a:spcPct val="100000"/>
              </a:lnSpc>
              <a:spcBef>
                <a:spcPts val="3200"/>
              </a:spcBef>
              <a:spcAft>
                <a:spcPts val="0"/>
              </a:spcAft>
              <a:buClr>
                <a:srgbClr val="000000"/>
              </a:buClr>
              <a:buSzPts val="4300"/>
              <a:buFont typeface="Arial"/>
              <a:buNone/>
            </a:pPr>
            <a:r>
              <a:t/>
            </a:r>
            <a:endParaRPr b="0" i="0" sz="4300" u="none" cap="none" strike="noStrike">
              <a:solidFill>
                <a:srgbClr val="FFFFFF"/>
              </a:solidFill>
              <a:latin typeface="Helvetica Neue"/>
              <a:ea typeface="Helvetica Neue"/>
              <a:cs typeface="Helvetica Neue"/>
              <a:sym typeface="Helvetica Neue"/>
            </a:endParaRPr>
          </a:p>
          <a:p>
            <a:pPr indent="0" lvl="0" marL="1384300" marR="914400" rtl="0" algn="l">
              <a:lnSpc>
                <a:spcPct val="115000"/>
              </a:lnSpc>
              <a:spcBef>
                <a:spcPts val="0"/>
              </a:spcBef>
              <a:spcAft>
                <a:spcPts val="2900"/>
              </a:spcAft>
              <a:buClr>
                <a:srgbClr val="000000"/>
              </a:buClr>
              <a:buSzPts val="4800"/>
              <a:buFont typeface="Arial"/>
              <a:buNone/>
            </a:pPr>
            <a:r>
              <a:rPr b="0" i="0" lang="en-US" sz="4800" u="none" cap="none" strike="noStrike">
                <a:solidFill>
                  <a:srgbClr val="FFFFFF"/>
                </a:solidFill>
                <a:latin typeface="Helvetica Neue"/>
                <a:ea typeface="Helvetica Neue"/>
                <a:cs typeface="Helvetica Neue"/>
                <a:sym typeface="Helvetica Neue"/>
              </a:rPr>
              <a:t>C </a:t>
            </a:r>
            <a:endParaRPr b="0" i="0" sz="4800" u="none" cap="none" strike="noStrike">
              <a:solidFill>
                <a:srgbClr val="FFFFFF"/>
              </a:solidFill>
              <a:latin typeface="Helvetica Neue"/>
              <a:ea typeface="Helvetica Neue"/>
              <a:cs typeface="Helvetica Neue"/>
              <a:sym typeface="Helvetica Neue"/>
            </a:endParaRPr>
          </a:p>
        </p:txBody>
      </p:sp>
      <p:pic>
        <p:nvPicPr>
          <p:cNvPr id="211" name="Google Shape;211;p45"/>
          <p:cNvPicPr preferRelativeResize="0"/>
          <p:nvPr/>
        </p:nvPicPr>
        <p:blipFill rotWithShape="1">
          <a:blip r:embed="rId3">
            <a:alphaModFix/>
          </a:blip>
          <a:srcRect b="0" l="0" r="0" t="0"/>
          <a:stretch/>
        </p:blipFill>
        <p:spPr>
          <a:xfrm>
            <a:off x="1871875" y="3402275"/>
            <a:ext cx="7744375" cy="7678000"/>
          </a:xfrm>
          <a:prstGeom prst="rect">
            <a:avLst/>
          </a:prstGeom>
          <a:noFill/>
          <a:ln>
            <a:noFill/>
          </a:ln>
        </p:spPr>
      </p:pic>
      <p:sp>
        <p:nvSpPr>
          <p:cNvPr id="212" name="Google Shape;212;p45"/>
          <p:cNvSpPr txBox="1"/>
          <p:nvPr/>
        </p:nvSpPr>
        <p:spPr>
          <a:xfrm>
            <a:off x="10184675" y="4951975"/>
            <a:ext cx="12206100" cy="7127700"/>
          </a:xfrm>
          <a:prstGeom prst="rect">
            <a:avLst/>
          </a:prstGeom>
          <a:noFill/>
          <a:ln>
            <a:noFill/>
          </a:ln>
        </p:spPr>
        <p:txBody>
          <a:bodyPr anchorCtr="0" anchor="t" bIns="91425" lIns="91425" spcFirstLastPara="1" rIns="91425" wrap="square" tIns="91425">
            <a:spAutoFit/>
          </a:bodyPr>
          <a:lstStyle/>
          <a:p>
            <a:pPr indent="0" lvl="0" marL="457200" marR="0" rtl="0" algn="l">
              <a:lnSpc>
                <a:spcPct val="115000"/>
              </a:lnSpc>
              <a:spcBef>
                <a:spcPts val="0"/>
              </a:spcBef>
              <a:spcAft>
                <a:spcPts val="0"/>
              </a:spcAft>
              <a:buNone/>
            </a:pPr>
            <a:r>
              <a:rPr lang="en-US" sz="4800">
                <a:solidFill>
                  <a:schemeClr val="lt1"/>
                </a:solidFill>
                <a:latin typeface="Helvetica Neue"/>
                <a:ea typeface="Helvetica Neue"/>
                <a:cs typeface="Helvetica Neue"/>
                <a:sym typeface="Helvetica Neue"/>
              </a:rPr>
              <a:t>Students use all the information they’ve gathered during the project to write a paragraph that describes the set-up for their tank including what creatures they’ve chosen to live in the tank, what lighting scheme they’ve chosen for </a:t>
            </a:r>
            <a:r>
              <a:rPr lang="en-US" sz="4800">
                <a:solidFill>
                  <a:schemeClr val="lt1"/>
                </a:solidFill>
                <a:latin typeface="Helvetica Neue"/>
                <a:ea typeface="Helvetica Neue"/>
                <a:cs typeface="Helvetica Neue"/>
                <a:sym typeface="Helvetica Neue"/>
              </a:rPr>
              <a:t>their</a:t>
            </a:r>
            <a:r>
              <a:rPr lang="en-US" sz="4800">
                <a:solidFill>
                  <a:schemeClr val="lt1"/>
                </a:solidFill>
                <a:latin typeface="Helvetica Neue"/>
                <a:ea typeface="Helvetica Neue"/>
                <a:cs typeface="Helvetica Neue"/>
                <a:sym typeface="Helvetica Neue"/>
              </a:rPr>
              <a:t> tank and why they’ve made these choices</a:t>
            </a:r>
            <a:endParaRPr b="0" i="0" sz="4800" u="none" cap="none" strike="noStrike">
              <a:solidFill>
                <a:schemeClr val="lt1"/>
              </a:solidFill>
              <a:latin typeface="Helvetica Neue"/>
              <a:ea typeface="Helvetica Neue"/>
              <a:cs typeface="Helvetica Neue"/>
              <a:sym typeface="Helvetica Neue"/>
            </a:endParaRPr>
          </a:p>
          <a:p>
            <a:pPr indent="0" lvl="0" marL="457200" marR="0" rtl="0" algn="l">
              <a:lnSpc>
                <a:spcPct val="115000"/>
              </a:lnSpc>
              <a:spcBef>
                <a:spcPts val="2000"/>
              </a:spcBef>
              <a:spcAft>
                <a:spcPts val="0"/>
              </a:spcAft>
              <a:buNone/>
            </a:pPr>
            <a:r>
              <a:t/>
            </a:r>
            <a:endParaRPr b="0" i="0" sz="4800" u="none" cap="none" strike="noStrike">
              <a:solidFill>
                <a:schemeClr val="lt1"/>
              </a:solidFill>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